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3" r:id="rId2"/>
  </p:sldMasterIdLst>
  <p:notesMasterIdLst>
    <p:notesMasterId r:id="rId22"/>
  </p:notesMasterIdLst>
  <p:sldIdLst>
    <p:sldId id="524" r:id="rId3"/>
    <p:sldId id="305" r:id="rId4"/>
    <p:sldId id="567" r:id="rId5"/>
    <p:sldId id="310" r:id="rId6"/>
    <p:sldId id="321" r:id="rId7"/>
    <p:sldId id="316" r:id="rId8"/>
    <p:sldId id="317" r:id="rId9"/>
    <p:sldId id="322" r:id="rId10"/>
    <p:sldId id="318" r:id="rId11"/>
    <p:sldId id="319" r:id="rId12"/>
    <p:sldId id="320" r:id="rId13"/>
    <p:sldId id="566" r:id="rId14"/>
    <p:sldId id="313" r:id="rId15"/>
    <p:sldId id="306" r:id="rId16"/>
    <p:sldId id="315" r:id="rId17"/>
    <p:sldId id="314" r:id="rId18"/>
    <p:sldId id="312" r:id="rId19"/>
    <p:sldId id="291"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196" autoAdjust="0"/>
  </p:normalViewPr>
  <p:slideViewPr>
    <p:cSldViewPr snapToGrid="0">
      <p:cViewPr varScale="1">
        <p:scale>
          <a:sx n="100" d="100"/>
          <a:sy n="100" d="100"/>
        </p:scale>
        <p:origin x="876" y="90"/>
      </p:cViewPr>
      <p:guideLst/>
    </p:cSldViewPr>
  </p:slideViewPr>
  <p:notesTextViewPr>
    <p:cViewPr>
      <p:scale>
        <a:sx n="1" d="1"/>
        <a:sy n="1" d="1"/>
      </p:scale>
      <p:origin x="0" y="0"/>
    </p:cViewPr>
  </p:notesTextViewPr>
  <p:sorterViewPr>
    <p:cViewPr>
      <p:scale>
        <a:sx n="100" d="100"/>
        <a:sy n="100" d="100"/>
      </p:scale>
      <p:origin x="0" y="-1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2042C-5837-4AA4-9C67-D665DB95A139}"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C65DFD41-9106-4157-B3A5-0241CB036962}">
      <dgm:prSet phldrT="[Text]" custT="1"/>
      <dgm:spPr/>
      <dgm:t>
        <a:bodyPr/>
        <a:lstStyle/>
        <a:p>
          <a:r>
            <a:rPr lang="en-US" sz="2000" dirty="0"/>
            <a:t>Integrity</a:t>
          </a:r>
        </a:p>
      </dgm:t>
    </dgm:pt>
    <dgm:pt modelId="{60A752DE-8872-4B95-A4E8-D10A5852C031}" type="parTrans" cxnId="{F9FB3B4E-D59C-4D53-B8DF-BA0ACE366C4E}">
      <dgm:prSet/>
      <dgm:spPr/>
      <dgm:t>
        <a:bodyPr/>
        <a:lstStyle/>
        <a:p>
          <a:endParaRPr lang="en-US" sz="2400"/>
        </a:p>
      </dgm:t>
    </dgm:pt>
    <dgm:pt modelId="{960A9C8F-AB07-4833-A5F3-DB62C2A6B2B6}" type="sibTrans" cxnId="{F9FB3B4E-D59C-4D53-B8DF-BA0ACE366C4E}">
      <dgm:prSet/>
      <dgm:spPr/>
      <dgm:t>
        <a:bodyPr/>
        <a:lstStyle/>
        <a:p>
          <a:endParaRPr lang="en-US" sz="2400"/>
        </a:p>
      </dgm:t>
    </dgm:pt>
    <dgm:pt modelId="{63F0B15C-E962-4A18-9263-7A310F4ECBD9}">
      <dgm:prSet phldrT="[Text]" custT="1"/>
      <dgm:spPr/>
      <dgm:t>
        <a:bodyPr/>
        <a:lstStyle/>
        <a:p>
          <a:r>
            <a:rPr lang="en-US" sz="2000" dirty="0"/>
            <a:t>Objectivity</a:t>
          </a:r>
        </a:p>
      </dgm:t>
    </dgm:pt>
    <dgm:pt modelId="{4CA98C72-34EE-4D00-AB5C-D78DC312BD79}" type="parTrans" cxnId="{CFAB1675-1C13-4F0E-9136-51B2E942520A}">
      <dgm:prSet/>
      <dgm:spPr/>
      <dgm:t>
        <a:bodyPr/>
        <a:lstStyle/>
        <a:p>
          <a:endParaRPr lang="en-US" sz="2400"/>
        </a:p>
      </dgm:t>
    </dgm:pt>
    <dgm:pt modelId="{D77D0A1E-394C-4E16-89E7-3ABD0C0FAE8C}" type="sibTrans" cxnId="{CFAB1675-1C13-4F0E-9136-51B2E942520A}">
      <dgm:prSet/>
      <dgm:spPr/>
      <dgm:t>
        <a:bodyPr/>
        <a:lstStyle/>
        <a:p>
          <a:endParaRPr lang="en-US" sz="2400"/>
        </a:p>
      </dgm:t>
    </dgm:pt>
    <dgm:pt modelId="{A50312D4-5B71-4C29-B4A9-238A7A54A596}">
      <dgm:prSet phldrT="[Text]" custT="1"/>
      <dgm:spPr/>
      <dgm:t>
        <a:bodyPr/>
        <a:lstStyle/>
        <a:p>
          <a:r>
            <a:rPr lang="en-US" sz="1800" dirty="0"/>
            <a:t>Auditors exhibit the highest level of professional objectivity in gathering, evaluating, and communicating information about the process being examined. </a:t>
          </a:r>
        </a:p>
      </dgm:t>
    </dgm:pt>
    <dgm:pt modelId="{A59A91F5-36BD-47DF-A715-27B07D3A3CB1}" type="parTrans" cxnId="{8C9A533A-53FF-489B-ACB1-93672A7D6335}">
      <dgm:prSet/>
      <dgm:spPr/>
      <dgm:t>
        <a:bodyPr/>
        <a:lstStyle/>
        <a:p>
          <a:endParaRPr lang="en-US" sz="2400"/>
        </a:p>
      </dgm:t>
    </dgm:pt>
    <dgm:pt modelId="{F5C210AA-BB74-4916-BB8F-891AA0154EB7}" type="sibTrans" cxnId="{8C9A533A-53FF-489B-ACB1-93672A7D6335}">
      <dgm:prSet/>
      <dgm:spPr/>
      <dgm:t>
        <a:bodyPr/>
        <a:lstStyle/>
        <a:p>
          <a:endParaRPr lang="en-US" sz="2400"/>
        </a:p>
      </dgm:t>
    </dgm:pt>
    <dgm:pt modelId="{004F9EE2-0CAF-488F-A769-6C628DE80CEB}">
      <dgm:prSet phldrT="[Text]" custT="1"/>
      <dgm:spPr/>
      <dgm:t>
        <a:bodyPr/>
        <a:lstStyle/>
        <a:p>
          <a:r>
            <a:rPr lang="en-US" sz="1800" dirty="0"/>
            <a:t>Auditors establish trust and thus provide the basis for reliance on their judgement</a:t>
          </a:r>
        </a:p>
      </dgm:t>
    </dgm:pt>
    <dgm:pt modelId="{57F11C96-5467-4D10-894D-35814CD4D76F}" type="parTrans" cxnId="{DE853A47-34AF-4CFD-B894-061D0D32FD82}">
      <dgm:prSet/>
      <dgm:spPr/>
      <dgm:t>
        <a:bodyPr/>
        <a:lstStyle/>
        <a:p>
          <a:endParaRPr lang="en-US" sz="2400"/>
        </a:p>
      </dgm:t>
    </dgm:pt>
    <dgm:pt modelId="{4F4FDB6E-D567-419A-8C3A-D2204618921C}" type="sibTrans" cxnId="{DE853A47-34AF-4CFD-B894-061D0D32FD82}">
      <dgm:prSet/>
      <dgm:spPr/>
      <dgm:t>
        <a:bodyPr/>
        <a:lstStyle/>
        <a:p>
          <a:endParaRPr lang="en-US" sz="2400"/>
        </a:p>
      </dgm:t>
    </dgm:pt>
    <dgm:pt modelId="{C65A3A75-81C2-455D-B6B8-951D56428EFC}">
      <dgm:prSet phldrT="[Text]" custT="1"/>
      <dgm:spPr/>
      <dgm:t>
        <a:bodyPr/>
        <a:lstStyle/>
        <a:p>
          <a:r>
            <a:rPr lang="en-US" sz="2000" dirty="0"/>
            <a:t>Confidentiality</a:t>
          </a:r>
        </a:p>
      </dgm:t>
    </dgm:pt>
    <dgm:pt modelId="{5B23E2A8-B73A-4F31-B21D-3B421FFAB49B}" type="parTrans" cxnId="{DD8DD03D-7364-4905-901C-590826DAA058}">
      <dgm:prSet/>
      <dgm:spPr/>
      <dgm:t>
        <a:bodyPr/>
        <a:lstStyle/>
        <a:p>
          <a:endParaRPr lang="en-US" sz="2400"/>
        </a:p>
      </dgm:t>
    </dgm:pt>
    <dgm:pt modelId="{78E6C145-1605-45B3-8CBD-88DD96922C4E}" type="sibTrans" cxnId="{DD8DD03D-7364-4905-901C-590826DAA058}">
      <dgm:prSet/>
      <dgm:spPr/>
      <dgm:t>
        <a:bodyPr/>
        <a:lstStyle/>
        <a:p>
          <a:endParaRPr lang="en-US" sz="2400"/>
        </a:p>
      </dgm:t>
    </dgm:pt>
    <dgm:pt modelId="{E9E5C18E-BF3A-41CE-AC09-7F2105FC3C73}">
      <dgm:prSet phldrT="[Text]" custT="1"/>
      <dgm:spPr/>
      <dgm:t>
        <a:bodyPr/>
        <a:lstStyle/>
        <a:p>
          <a:r>
            <a:rPr lang="en-US" sz="1800" dirty="0"/>
            <a:t>Auditors respect the value and ownership of information they receive and do not disclose information without appropriate authority unless there is a legal or professional obligation to do so.</a:t>
          </a:r>
        </a:p>
      </dgm:t>
    </dgm:pt>
    <dgm:pt modelId="{D1B4D00E-7A52-4023-9D5D-50A674CCCCCA}" type="parTrans" cxnId="{BE825C4E-3471-45F8-A959-84DE153BD563}">
      <dgm:prSet/>
      <dgm:spPr/>
      <dgm:t>
        <a:bodyPr/>
        <a:lstStyle/>
        <a:p>
          <a:endParaRPr lang="en-US" sz="2400"/>
        </a:p>
      </dgm:t>
    </dgm:pt>
    <dgm:pt modelId="{97494A9F-480E-48E9-8E32-800F35A682B5}" type="sibTrans" cxnId="{BE825C4E-3471-45F8-A959-84DE153BD563}">
      <dgm:prSet/>
      <dgm:spPr/>
      <dgm:t>
        <a:bodyPr/>
        <a:lstStyle/>
        <a:p>
          <a:endParaRPr lang="en-US" sz="2400"/>
        </a:p>
      </dgm:t>
    </dgm:pt>
    <dgm:pt modelId="{8C1A4395-C291-44F2-9E6B-967DC60AB360}">
      <dgm:prSet custT="1"/>
      <dgm:spPr/>
      <dgm:t>
        <a:bodyPr/>
        <a:lstStyle/>
        <a:p>
          <a:r>
            <a:rPr lang="en-US" sz="2000" dirty="0"/>
            <a:t>Competency</a:t>
          </a:r>
        </a:p>
      </dgm:t>
    </dgm:pt>
    <dgm:pt modelId="{18D4B053-629B-403C-B9AB-D4E52A0F68D6}" type="parTrans" cxnId="{3162852F-32F7-4173-91B1-307F9918C0CD}">
      <dgm:prSet/>
      <dgm:spPr/>
      <dgm:t>
        <a:bodyPr/>
        <a:lstStyle/>
        <a:p>
          <a:endParaRPr lang="en-US" sz="2400"/>
        </a:p>
      </dgm:t>
    </dgm:pt>
    <dgm:pt modelId="{A4658A89-BC1A-430B-9D20-B54396B32701}" type="sibTrans" cxnId="{3162852F-32F7-4173-91B1-307F9918C0CD}">
      <dgm:prSet/>
      <dgm:spPr/>
      <dgm:t>
        <a:bodyPr/>
        <a:lstStyle/>
        <a:p>
          <a:endParaRPr lang="en-US" sz="2400"/>
        </a:p>
      </dgm:t>
    </dgm:pt>
    <dgm:pt modelId="{701A7264-379D-418E-8FA4-92187511C072}">
      <dgm:prSet custT="1"/>
      <dgm:spPr/>
      <dgm:t>
        <a:bodyPr/>
        <a:lstStyle/>
        <a:p>
          <a:r>
            <a:rPr lang="en-US" sz="1800" dirty="0"/>
            <a:t>Auditors apply the knowledge, skills, and experience needed to conduct an audit</a:t>
          </a:r>
          <a:br>
            <a:rPr lang="en-US" sz="1800" dirty="0"/>
          </a:br>
          <a:endParaRPr lang="en-US" sz="1800" dirty="0"/>
        </a:p>
      </dgm:t>
    </dgm:pt>
    <dgm:pt modelId="{9AE7465F-3CBD-4D16-A059-94FD7D744511}" type="parTrans" cxnId="{4C49CAD6-3B06-4D59-B1C1-8819030CBD05}">
      <dgm:prSet/>
      <dgm:spPr/>
      <dgm:t>
        <a:bodyPr/>
        <a:lstStyle/>
        <a:p>
          <a:endParaRPr lang="en-US" sz="2400"/>
        </a:p>
      </dgm:t>
    </dgm:pt>
    <dgm:pt modelId="{DAE36C5C-A91B-4E15-B34B-9BF3A0634C90}" type="sibTrans" cxnId="{4C49CAD6-3B06-4D59-B1C1-8819030CBD05}">
      <dgm:prSet/>
      <dgm:spPr/>
      <dgm:t>
        <a:bodyPr/>
        <a:lstStyle/>
        <a:p>
          <a:endParaRPr lang="en-US" sz="2400"/>
        </a:p>
      </dgm:t>
    </dgm:pt>
    <dgm:pt modelId="{2A5F5E3C-6FAF-4158-A707-8DB5C01C9DC3}" type="pres">
      <dgm:prSet presAssocID="{9692042C-5837-4AA4-9C67-D665DB95A139}" presName="linear" presStyleCnt="0">
        <dgm:presLayoutVars>
          <dgm:dir/>
          <dgm:animLvl val="lvl"/>
          <dgm:resizeHandles val="exact"/>
        </dgm:presLayoutVars>
      </dgm:prSet>
      <dgm:spPr/>
    </dgm:pt>
    <dgm:pt modelId="{F3EDF92F-8D36-4C02-80B9-E13761CAD331}" type="pres">
      <dgm:prSet presAssocID="{C65DFD41-9106-4157-B3A5-0241CB036962}" presName="parentLin" presStyleCnt="0"/>
      <dgm:spPr/>
    </dgm:pt>
    <dgm:pt modelId="{28EA872A-F4FB-48FE-A436-02AEC54359D3}" type="pres">
      <dgm:prSet presAssocID="{C65DFD41-9106-4157-B3A5-0241CB036962}" presName="parentLeftMargin" presStyleLbl="node1" presStyleIdx="0" presStyleCnt="4"/>
      <dgm:spPr/>
    </dgm:pt>
    <dgm:pt modelId="{B45621BB-B071-4EC7-81E8-4F53A0D42853}" type="pres">
      <dgm:prSet presAssocID="{C65DFD41-9106-4157-B3A5-0241CB036962}" presName="parentText" presStyleLbl="node1" presStyleIdx="0" presStyleCnt="4">
        <dgm:presLayoutVars>
          <dgm:chMax val="0"/>
          <dgm:bulletEnabled val="1"/>
        </dgm:presLayoutVars>
      </dgm:prSet>
      <dgm:spPr/>
    </dgm:pt>
    <dgm:pt modelId="{5398A4B0-87A4-44E0-83AC-BBB4D99B9804}" type="pres">
      <dgm:prSet presAssocID="{C65DFD41-9106-4157-B3A5-0241CB036962}" presName="negativeSpace" presStyleCnt="0"/>
      <dgm:spPr/>
    </dgm:pt>
    <dgm:pt modelId="{0FD101ED-7D46-4AA8-8D4D-DBC72BF8EA84}" type="pres">
      <dgm:prSet presAssocID="{C65DFD41-9106-4157-B3A5-0241CB036962}" presName="childText" presStyleLbl="conFgAcc1" presStyleIdx="0" presStyleCnt="4">
        <dgm:presLayoutVars>
          <dgm:bulletEnabled val="1"/>
        </dgm:presLayoutVars>
      </dgm:prSet>
      <dgm:spPr/>
    </dgm:pt>
    <dgm:pt modelId="{5228DD75-5FC2-49CD-AAF5-56F894A2624B}" type="pres">
      <dgm:prSet presAssocID="{960A9C8F-AB07-4833-A5F3-DB62C2A6B2B6}" presName="spaceBetweenRectangles" presStyleCnt="0"/>
      <dgm:spPr/>
    </dgm:pt>
    <dgm:pt modelId="{F10C0EE9-35A6-4F3F-BAF5-B2428D28F398}" type="pres">
      <dgm:prSet presAssocID="{63F0B15C-E962-4A18-9263-7A310F4ECBD9}" presName="parentLin" presStyleCnt="0"/>
      <dgm:spPr/>
    </dgm:pt>
    <dgm:pt modelId="{DB9CD737-3DA7-4F26-BB02-24C80A68CF8D}" type="pres">
      <dgm:prSet presAssocID="{63F0B15C-E962-4A18-9263-7A310F4ECBD9}" presName="parentLeftMargin" presStyleLbl="node1" presStyleIdx="0" presStyleCnt="4"/>
      <dgm:spPr/>
    </dgm:pt>
    <dgm:pt modelId="{BEFE8C33-8A40-432D-A5AE-3060C5358675}" type="pres">
      <dgm:prSet presAssocID="{63F0B15C-E962-4A18-9263-7A310F4ECBD9}" presName="parentText" presStyleLbl="node1" presStyleIdx="1" presStyleCnt="4">
        <dgm:presLayoutVars>
          <dgm:chMax val="0"/>
          <dgm:bulletEnabled val="1"/>
        </dgm:presLayoutVars>
      </dgm:prSet>
      <dgm:spPr/>
    </dgm:pt>
    <dgm:pt modelId="{02BA818D-4594-4926-AB2F-073E462393EA}" type="pres">
      <dgm:prSet presAssocID="{63F0B15C-E962-4A18-9263-7A310F4ECBD9}" presName="negativeSpace" presStyleCnt="0"/>
      <dgm:spPr/>
    </dgm:pt>
    <dgm:pt modelId="{D839168F-B76A-4BB8-AA0B-EB0AAE175310}" type="pres">
      <dgm:prSet presAssocID="{63F0B15C-E962-4A18-9263-7A310F4ECBD9}" presName="childText" presStyleLbl="conFgAcc1" presStyleIdx="1" presStyleCnt="4">
        <dgm:presLayoutVars>
          <dgm:bulletEnabled val="1"/>
        </dgm:presLayoutVars>
      </dgm:prSet>
      <dgm:spPr/>
    </dgm:pt>
    <dgm:pt modelId="{CF97241E-C10C-4F15-80E2-DA95E2A384FE}" type="pres">
      <dgm:prSet presAssocID="{D77D0A1E-394C-4E16-89E7-3ABD0C0FAE8C}" presName="spaceBetweenRectangles" presStyleCnt="0"/>
      <dgm:spPr/>
    </dgm:pt>
    <dgm:pt modelId="{70BF49A9-00B2-41FE-AF65-727E2E7E81FC}" type="pres">
      <dgm:prSet presAssocID="{C65A3A75-81C2-455D-B6B8-951D56428EFC}" presName="parentLin" presStyleCnt="0"/>
      <dgm:spPr/>
    </dgm:pt>
    <dgm:pt modelId="{9760FD25-50E2-4955-89CB-4A6F1619D183}" type="pres">
      <dgm:prSet presAssocID="{C65A3A75-81C2-455D-B6B8-951D56428EFC}" presName="parentLeftMargin" presStyleLbl="node1" presStyleIdx="1" presStyleCnt="4"/>
      <dgm:spPr/>
    </dgm:pt>
    <dgm:pt modelId="{BAD16E1E-9141-4A77-8C8E-A90290DF2942}" type="pres">
      <dgm:prSet presAssocID="{C65A3A75-81C2-455D-B6B8-951D56428EFC}" presName="parentText" presStyleLbl="node1" presStyleIdx="2" presStyleCnt="4">
        <dgm:presLayoutVars>
          <dgm:chMax val="0"/>
          <dgm:bulletEnabled val="1"/>
        </dgm:presLayoutVars>
      </dgm:prSet>
      <dgm:spPr/>
    </dgm:pt>
    <dgm:pt modelId="{9136397D-8145-4A90-8CC6-E98C4C550BA0}" type="pres">
      <dgm:prSet presAssocID="{C65A3A75-81C2-455D-B6B8-951D56428EFC}" presName="negativeSpace" presStyleCnt="0"/>
      <dgm:spPr/>
    </dgm:pt>
    <dgm:pt modelId="{F81FF078-D316-4F92-8571-521AD5B437CE}" type="pres">
      <dgm:prSet presAssocID="{C65A3A75-81C2-455D-B6B8-951D56428EFC}" presName="childText" presStyleLbl="conFgAcc1" presStyleIdx="2" presStyleCnt="4">
        <dgm:presLayoutVars>
          <dgm:bulletEnabled val="1"/>
        </dgm:presLayoutVars>
      </dgm:prSet>
      <dgm:spPr/>
    </dgm:pt>
    <dgm:pt modelId="{FE21DCF3-7ACF-42F6-B1D6-E169382EE922}" type="pres">
      <dgm:prSet presAssocID="{78E6C145-1605-45B3-8CBD-88DD96922C4E}" presName="spaceBetweenRectangles" presStyleCnt="0"/>
      <dgm:spPr/>
    </dgm:pt>
    <dgm:pt modelId="{1D06F863-45DE-4BEF-A8FC-C7D2F8091C2C}" type="pres">
      <dgm:prSet presAssocID="{8C1A4395-C291-44F2-9E6B-967DC60AB360}" presName="parentLin" presStyleCnt="0"/>
      <dgm:spPr/>
    </dgm:pt>
    <dgm:pt modelId="{CF3D53AE-8D33-44AA-9D4E-291B1A2F52E6}" type="pres">
      <dgm:prSet presAssocID="{8C1A4395-C291-44F2-9E6B-967DC60AB360}" presName="parentLeftMargin" presStyleLbl="node1" presStyleIdx="2" presStyleCnt="4"/>
      <dgm:spPr/>
    </dgm:pt>
    <dgm:pt modelId="{27B93E9B-A248-4155-B88E-741AD5A2294F}" type="pres">
      <dgm:prSet presAssocID="{8C1A4395-C291-44F2-9E6B-967DC60AB360}" presName="parentText" presStyleLbl="node1" presStyleIdx="3" presStyleCnt="4">
        <dgm:presLayoutVars>
          <dgm:chMax val="0"/>
          <dgm:bulletEnabled val="1"/>
        </dgm:presLayoutVars>
      </dgm:prSet>
      <dgm:spPr/>
    </dgm:pt>
    <dgm:pt modelId="{8A72901D-E684-444B-BFB7-15784A437128}" type="pres">
      <dgm:prSet presAssocID="{8C1A4395-C291-44F2-9E6B-967DC60AB360}" presName="negativeSpace" presStyleCnt="0"/>
      <dgm:spPr/>
    </dgm:pt>
    <dgm:pt modelId="{2AE10573-9B68-4E63-BD85-D8845207BD0F}" type="pres">
      <dgm:prSet presAssocID="{8C1A4395-C291-44F2-9E6B-967DC60AB360}" presName="childText" presStyleLbl="conFgAcc1" presStyleIdx="3" presStyleCnt="4">
        <dgm:presLayoutVars>
          <dgm:bulletEnabled val="1"/>
        </dgm:presLayoutVars>
      </dgm:prSet>
      <dgm:spPr/>
    </dgm:pt>
  </dgm:ptLst>
  <dgm:cxnLst>
    <dgm:cxn modelId="{3162852F-32F7-4173-91B1-307F9918C0CD}" srcId="{9692042C-5837-4AA4-9C67-D665DB95A139}" destId="{8C1A4395-C291-44F2-9E6B-967DC60AB360}" srcOrd="3" destOrd="0" parTransId="{18D4B053-629B-403C-B9AB-D4E52A0F68D6}" sibTransId="{A4658A89-BC1A-430B-9D20-B54396B32701}"/>
    <dgm:cxn modelId="{8C9A533A-53FF-489B-ACB1-93672A7D6335}" srcId="{63F0B15C-E962-4A18-9263-7A310F4ECBD9}" destId="{A50312D4-5B71-4C29-B4A9-238A7A54A596}" srcOrd="0" destOrd="0" parTransId="{A59A91F5-36BD-47DF-A715-27B07D3A3CB1}" sibTransId="{F5C210AA-BB74-4916-BB8F-891AA0154EB7}"/>
    <dgm:cxn modelId="{DE9F3F3C-489C-4BAE-A2A4-ED49D6DC9BAF}" type="presOf" srcId="{63F0B15C-E962-4A18-9263-7A310F4ECBD9}" destId="{DB9CD737-3DA7-4F26-BB02-24C80A68CF8D}" srcOrd="0" destOrd="0" presId="urn:microsoft.com/office/officeart/2005/8/layout/list1"/>
    <dgm:cxn modelId="{DD8DD03D-7364-4905-901C-590826DAA058}" srcId="{9692042C-5837-4AA4-9C67-D665DB95A139}" destId="{C65A3A75-81C2-455D-B6B8-951D56428EFC}" srcOrd="2" destOrd="0" parTransId="{5B23E2A8-B73A-4F31-B21D-3B421FFAB49B}" sibTransId="{78E6C145-1605-45B3-8CBD-88DD96922C4E}"/>
    <dgm:cxn modelId="{D876545B-B327-4825-B152-C607648A880B}" type="presOf" srcId="{63F0B15C-E962-4A18-9263-7A310F4ECBD9}" destId="{BEFE8C33-8A40-432D-A5AE-3060C5358675}" srcOrd="1" destOrd="0" presId="urn:microsoft.com/office/officeart/2005/8/layout/list1"/>
    <dgm:cxn modelId="{DE853A47-34AF-4CFD-B894-061D0D32FD82}" srcId="{C65DFD41-9106-4157-B3A5-0241CB036962}" destId="{004F9EE2-0CAF-488F-A769-6C628DE80CEB}" srcOrd="0" destOrd="0" parTransId="{57F11C96-5467-4D10-894D-35814CD4D76F}" sibTransId="{4F4FDB6E-D567-419A-8C3A-D2204618921C}"/>
    <dgm:cxn modelId="{F9FB3B4E-D59C-4D53-B8DF-BA0ACE366C4E}" srcId="{9692042C-5837-4AA4-9C67-D665DB95A139}" destId="{C65DFD41-9106-4157-B3A5-0241CB036962}" srcOrd="0" destOrd="0" parTransId="{60A752DE-8872-4B95-A4E8-D10A5852C031}" sibTransId="{960A9C8F-AB07-4833-A5F3-DB62C2A6B2B6}"/>
    <dgm:cxn modelId="{BE825C4E-3471-45F8-A959-84DE153BD563}" srcId="{C65A3A75-81C2-455D-B6B8-951D56428EFC}" destId="{E9E5C18E-BF3A-41CE-AC09-7F2105FC3C73}" srcOrd="0" destOrd="0" parTransId="{D1B4D00E-7A52-4023-9D5D-50A674CCCCCA}" sibTransId="{97494A9F-480E-48E9-8E32-800F35A682B5}"/>
    <dgm:cxn modelId="{B3A50850-9991-4552-B69E-00421CF07EC4}" type="presOf" srcId="{9692042C-5837-4AA4-9C67-D665DB95A139}" destId="{2A5F5E3C-6FAF-4158-A707-8DB5C01C9DC3}" srcOrd="0" destOrd="0" presId="urn:microsoft.com/office/officeart/2005/8/layout/list1"/>
    <dgm:cxn modelId="{CFAB1675-1C13-4F0E-9136-51B2E942520A}" srcId="{9692042C-5837-4AA4-9C67-D665DB95A139}" destId="{63F0B15C-E962-4A18-9263-7A310F4ECBD9}" srcOrd="1" destOrd="0" parTransId="{4CA98C72-34EE-4D00-AB5C-D78DC312BD79}" sibTransId="{D77D0A1E-394C-4E16-89E7-3ABD0C0FAE8C}"/>
    <dgm:cxn modelId="{B30F1256-99BF-41EB-919F-27AB234079FB}" type="presOf" srcId="{E9E5C18E-BF3A-41CE-AC09-7F2105FC3C73}" destId="{F81FF078-D316-4F92-8571-521AD5B437CE}" srcOrd="0" destOrd="0" presId="urn:microsoft.com/office/officeart/2005/8/layout/list1"/>
    <dgm:cxn modelId="{AD9AF390-E96B-4C5C-8C40-0ADC01584FF8}" type="presOf" srcId="{C65DFD41-9106-4157-B3A5-0241CB036962}" destId="{B45621BB-B071-4EC7-81E8-4F53A0D42853}" srcOrd="1" destOrd="0" presId="urn:microsoft.com/office/officeart/2005/8/layout/list1"/>
    <dgm:cxn modelId="{90B6C6B3-1E6A-4F0E-9E3E-0A0F4BC6358F}" type="presOf" srcId="{8C1A4395-C291-44F2-9E6B-967DC60AB360}" destId="{CF3D53AE-8D33-44AA-9D4E-291B1A2F52E6}" srcOrd="0" destOrd="0" presId="urn:microsoft.com/office/officeart/2005/8/layout/list1"/>
    <dgm:cxn modelId="{91A9DDC2-751B-4866-8A99-C15C6F3EDD2A}" type="presOf" srcId="{701A7264-379D-418E-8FA4-92187511C072}" destId="{2AE10573-9B68-4E63-BD85-D8845207BD0F}" srcOrd="0" destOrd="0" presId="urn:microsoft.com/office/officeart/2005/8/layout/list1"/>
    <dgm:cxn modelId="{02CF8AD0-B485-4E1C-8D19-9472569F85D4}" type="presOf" srcId="{004F9EE2-0CAF-488F-A769-6C628DE80CEB}" destId="{0FD101ED-7D46-4AA8-8D4D-DBC72BF8EA84}" srcOrd="0" destOrd="0" presId="urn:microsoft.com/office/officeart/2005/8/layout/list1"/>
    <dgm:cxn modelId="{AD6591D2-CF64-474A-84FC-2ADB154BDE6B}" type="presOf" srcId="{A50312D4-5B71-4C29-B4A9-238A7A54A596}" destId="{D839168F-B76A-4BB8-AA0B-EB0AAE175310}" srcOrd="0" destOrd="0" presId="urn:microsoft.com/office/officeart/2005/8/layout/list1"/>
    <dgm:cxn modelId="{4C49CAD6-3B06-4D59-B1C1-8819030CBD05}" srcId="{8C1A4395-C291-44F2-9E6B-967DC60AB360}" destId="{701A7264-379D-418E-8FA4-92187511C072}" srcOrd="0" destOrd="0" parTransId="{9AE7465F-3CBD-4D16-A059-94FD7D744511}" sibTransId="{DAE36C5C-A91B-4E15-B34B-9BF3A0634C90}"/>
    <dgm:cxn modelId="{BA5EBFD8-87A6-4318-9056-E9955713BE6D}" type="presOf" srcId="{8C1A4395-C291-44F2-9E6B-967DC60AB360}" destId="{27B93E9B-A248-4155-B88E-741AD5A2294F}" srcOrd="1" destOrd="0" presId="urn:microsoft.com/office/officeart/2005/8/layout/list1"/>
    <dgm:cxn modelId="{D998DBD8-3A7B-4363-B505-28AFA929D2F6}" type="presOf" srcId="{C65A3A75-81C2-455D-B6B8-951D56428EFC}" destId="{BAD16E1E-9141-4A77-8C8E-A90290DF2942}" srcOrd="1" destOrd="0" presId="urn:microsoft.com/office/officeart/2005/8/layout/list1"/>
    <dgm:cxn modelId="{0908B3E3-A970-4BBD-9369-BA1E3628CA96}" type="presOf" srcId="{C65DFD41-9106-4157-B3A5-0241CB036962}" destId="{28EA872A-F4FB-48FE-A436-02AEC54359D3}" srcOrd="0" destOrd="0" presId="urn:microsoft.com/office/officeart/2005/8/layout/list1"/>
    <dgm:cxn modelId="{6F9A7FEE-5D11-48D4-831A-FCA3869841C2}" type="presOf" srcId="{C65A3A75-81C2-455D-B6B8-951D56428EFC}" destId="{9760FD25-50E2-4955-89CB-4A6F1619D183}" srcOrd="0" destOrd="0" presId="urn:microsoft.com/office/officeart/2005/8/layout/list1"/>
    <dgm:cxn modelId="{8F5B7877-D55A-442C-9858-FB91EC3FAF89}" type="presParOf" srcId="{2A5F5E3C-6FAF-4158-A707-8DB5C01C9DC3}" destId="{F3EDF92F-8D36-4C02-80B9-E13761CAD331}" srcOrd="0" destOrd="0" presId="urn:microsoft.com/office/officeart/2005/8/layout/list1"/>
    <dgm:cxn modelId="{088E8293-2C6F-4BA4-99C0-B4C98E6A2E05}" type="presParOf" srcId="{F3EDF92F-8D36-4C02-80B9-E13761CAD331}" destId="{28EA872A-F4FB-48FE-A436-02AEC54359D3}" srcOrd="0" destOrd="0" presId="urn:microsoft.com/office/officeart/2005/8/layout/list1"/>
    <dgm:cxn modelId="{CE24C6D9-032E-4C4E-AD59-D28A5ACC4A6C}" type="presParOf" srcId="{F3EDF92F-8D36-4C02-80B9-E13761CAD331}" destId="{B45621BB-B071-4EC7-81E8-4F53A0D42853}" srcOrd="1" destOrd="0" presId="urn:microsoft.com/office/officeart/2005/8/layout/list1"/>
    <dgm:cxn modelId="{4BFE795E-28BD-47AE-A994-836A16177E85}" type="presParOf" srcId="{2A5F5E3C-6FAF-4158-A707-8DB5C01C9DC3}" destId="{5398A4B0-87A4-44E0-83AC-BBB4D99B9804}" srcOrd="1" destOrd="0" presId="urn:microsoft.com/office/officeart/2005/8/layout/list1"/>
    <dgm:cxn modelId="{F1AE4101-0B3F-4F41-90A3-8611354F93DF}" type="presParOf" srcId="{2A5F5E3C-6FAF-4158-A707-8DB5C01C9DC3}" destId="{0FD101ED-7D46-4AA8-8D4D-DBC72BF8EA84}" srcOrd="2" destOrd="0" presId="urn:microsoft.com/office/officeart/2005/8/layout/list1"/>
    <dgm:cxn modelId="{3A022CBF-1A19-4997-B153-9E7793585670}" type="presParOf" srcId="{2A5F5E3C-6FAF-4158-A707-8DB5C01C9DC3}" destId="{5228DD75-5FC2-49CD-AAF5-56F894A2624B}" srcOrd="3" destOrd="0" presId="urn:microsoft.com/office/officeart/2005/8/layout/list1"/>
    <dgm:cxn modelId="{B8DDFAF9-1C14-4459-96CD-7A980EB09223}" type="presParOf" srcId="{2A5F5E3C-6FAF-4158-A707-8DB5C01C9DC3}" destId="{F10C0EE9-35A6-4F3F-BAF5-B2428D28F398}" srcOrd="4" destOrd="0" presId="urn:microsoft.com/office/officeart/2005/8/layout/list1"/>
    <dgm:cxn modelId="{486386D7-B785-414C-8929-5E52D2F5D8FF}" type="presParOf" srcId="{F10C0EE9-35A6-4F3F-BAF5-B2428D28F398}" destId="{DB9CD737-3DA7-4F26-BB02-24C80A68CF8D}" srcOrd="0" destOrd="0" presId="urn:microsoft.com/office/officeart/2005/8/layout/list1"/>
    <dgm:cxn modelId="{20A7B9B1-FEEF-429E-B7B3-79827F36BEDE}" type="presParOf" srcId="{F10C0EE9-35A6-4F3F-BAF5-B2428D28F398}" destId="{BEFE8C33-8A40-432D-A5AE-3060C5358675}" srcOrd="1" destOrd="0" presId="urn:microsoft.com/office/officeart/2005/8/layout/list1"/>
    <dgm:cxn modelId="{70BCBF56-DC66-42B0-92F7-7F031671C2C6}" type="presParOf" srcId="{2A5F5E3C-6FAF-4158-A707-8DB5C01C9DC3}" destId="{02BA818D-4594-4926-AB2F-073E462393EA}" srcOrd="5" destOrd="0" presId="urn:microsoft.com/office/officeart/2005/8/layout/list1"/>
    <dgm:cxn modelId="{51F4ACE2-0744-4A0D-870A-CA708FEBBBDA}" type="presParOf" srcId="{2A5F5E3C-6FAF-4158-A707-8DB5C01C9DC3}" destId="{D839168F-B76A-4BB8-AA0B-EB0AAE175310}" srcOrd="6" destOrd="0" presId="urn:microsoft.com/office/officeart/2005/8/layout/list1"/>
    <dgm:cxn modelId="{9C1D3D46-7D24-4186-B5DC-2AFF0D039C9E}" type="presParOf" srcId="{2A5F5E3C-6FAF-4158-A707-8DB5C01C9DC3}" destId="{CF97241E-C10C-4F15-80E2-DA95E2A384FE}" srcOrd="7" destOrd="0" presId="urn:microsoft.com/office/officeart/2005/8/layout/list1"/>
    <dgm:cxn modelId="{F312A3BB-4713-49E2-98FB-B60938662C60}" type="presParOf" srcId="{2A5F5E3C-6FAF-4158-A707-8DB5C01C9DC3}" destId="{70BF49A9-00B2-41FE-AF65-727E2E7E81FC}" srcOrd="8" destOrd="0" presId="urn:microsoft.com/office/officeart/2005/8/layout/list1"/>
    <dgm:cxn modelId="{710F740A-9192-44D8-AF7E-622E734AFFB6}" type="presParOf" srcId="{70BF49A9-00B2-41FE-AF65-727E2E7E81FC}" destId="{9760FD25-50E2-4955-89CB-4A6F1619D183}" srcOrd="0" destOrd="0" presId="urn:microsoft.com/office/officeart/2005/8/layout/list1"/>
    <dgm:cxn modelId="{2B7A4A6A-1C6F-47A2-8336-90C285521852}" type="presParOf" srcId="{70BF49A9-00B2-41FE-AF65-727E2E7E81FC}" destId="{BAD16E1E-9141-4A77-8C8E-A90290DF2942}" srcOrd="1" destOrd="0" presId="urn:microsoft.com/office/officeart/2005/8/layout/list1"/>
    <dgm:cxn modelId="{A53920DC-DBBB-46C6-9B6D-C0DBD949807E}" type="presParOf" srcId="{2A5F5E3C-6FAF-4158-A707-8DB5C01C9DC3}" destId="{9136397D-8145-4A90-8CC6-E98C4C550BA0}" srcOrd="9" destOrd="0" presId="urn:microsoft.com/office/officeart/2005/8/layout/list1"/>
    <dgm:cxn modelId="{8A158D95-D251-4ACA-8617-9C9C1C004E0C}" type="presParOf" srcId="{2A5F5E3C-6FAF-4158-A707-8DB5C01C9DC3}" destId="{F81FF078-D316-4F92-8571-521AD5B437CE}" srcOrd="10" destOrd="0" presId="urn:microsoft.com/office/officeart/2005/8/layout/list1"/>
    <dgm:cxn modelId="{207CB8DC-309F-4A94-8B53-8C8401035854}" type="presParOf" srcId="{2A5F5E3C-6FAF-4158-A707-8DB5C01C9DC3}" destId="{FE21DCF3-7ACF-42F6-B1D6-E169382EE922}" srcOrd="11" destOrd="0" presId="urn:microsoft.com/office/officeart/2005/8/layout/list1"/>
    <dgm:cxn modelId="{C89185D2-3C8C-4CCE-9904-80D13945484B}" type="presParOf" srcId="{2A5F5E3C-6FAF-4158-A707-8DB5C01C9DC3}" destId="{1D06F863-45DE-4BEF-A8FC-C7D2F8091C2C}" srcOrd="12" destOrd="0" presId="urn:microsoft.com/office/officeart/2005/8/layout/list1"/>
    <dgm:cxn modelId="{13025443-D743-43F0-8760-D846826C1BB6}" type="presParOf" srcId="{1D06F863-45DE-4BEF-A8FC-C7D2F8091C2C}" destId="{CF3D53AE-8D33-44AA-9D4E-291B1A2F52E6}" srcOrd="0" destOrd="0" presId="urn:microsoft.com/office/officeart/2005/8/layout/list1"/>
    <dgm:cxn modelId="{77E45922-E03C-4934-BCC9-E28141001761}" type="presParOf" srcId="{1D06F863-45DE-4BEF-A8FC-C7D2F8091C2C}" destId="{27B93E9B-A248-4155-B88E-741AD5A2294F}" srcOrd="1" destOrd="0" presId="urn:microsoft.com/office/officeart/2005/8/layout/list1"/>
    <dgm:cxn modelId="{89271657-1911-470B-9FB2-82E1015BA682}" type="presParOf" srcId="{2A5F5E3C-6FAF-4158-A707-8DB5C01C9DC3}" destId="{8A72901D-E684-444B-BFB7-15784A437128}" srcOrd="13" destOrd="0" presId="urn:microsoft.com/office/officeart/2005/8/layout/list1"/>
    <dgm:cxn modelId="{38818F07-8192-46B0-B26D-3096EE34F900}" type="presParOf" srcId="{2A5F5E3C-6FAF-4158-A707-8DB5C01C9DC3}" destId="{2AE10573-9B68-4E63-BD85-D8845207BD0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101ED-7D46-4AA8-8D4D-DBC72BF8EA84}">
      <dsp:nvSpPr>
        <dsp:cNvPr id="0" name=""/>
        <dsp:cNvSpPr/>
      </dsp:nvSpPr>
      <dsp:spPr>
        <a:xfrm>
          <a:off x="0" y="193421"/>
          <a:ext cx="8839200" cy="8662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020" tIns="229108" rIns="6860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Auditors establish trust and thus provide the basis for reliance on their judgement</a:t>
          </a:r>
        </a:p>
      </dsp:txBody>
      <dsp:txXfrm>
        <a:off x="0" y="193421"/>
        <a:ext cx="8839200" cy="866250"/>
      </dsp:txXfrm>
    </dsp:sp>
    <dsp:sp modelId="{B45621BB-B071-4EC7-81E8-4F53A0D42853}">
      <dsp:nvSpPr>
        <dsp:cNvPr id="0" name=""/>
        <dsp:cNvSpPr/>
      </dsp:nvSpPr>
      <dsp:spPr>
        <a:xfrm>
          <a:off x="441960" y="31061"/>
          <a:ext cx="6187440" cy="324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889000">
            <a:lnSpc>
              <a:spcPct val="90000"/>
            </a:lnSpc>
            <a:spcBef>
              <a:spcPct val="0"/>
            </a:spcBef>
            <a:spcAft>
              <a:spcPct val="35000"/>
            </a:spcAft>
            <a:buNone/>
          </a:pPr>
          <a:r>
            <a:rPr lang="en-US" sz="2000" kern="1200" dirty="0"/>
            <a:t>Integrity</a:t>
          </a:r>
        </a:p>
      </dsp:txBody>
      <dsp:txXfrm>
        <a:off x="457812" y="46913"/>
        <a:ext cx="6155736" cy="293016"/>
      </dsp:txXfrm>
    </dsp:sp>
    <dsp:sp modelId="{D839168F-B76A-4BB8-AA0B-EB0AAE175310}">
      <dsp:nvSpPr>
        <dsp:cNvPr id="0" name=""/>
        <dsp:cNvSpPr/>
      </dsp:nvSpPr>
      <dsp:spPr>
        <a:xfrm>
          <a:off x="0" y="1281431"/>
          <a:ext cx="8839200" cy="11434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020" tIns="229108" rIns="6860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Auditors exhibit the highest level of professional objectivity in gathering, evaluating, and communicating information about the process being examined. </a:t>
          </a:r>
        </a:p>
      </dsp:txBody>
      <dsp:txXfrm>
        <a:off x="0" y="1281431"/>
        <a:ext cx="8839200" cy="1143450"/>
      </dsp:txXfrm>
    </dsp:sp>
    <dsp:sp modelId="{BEFE8C33-8A40-432D-A5AE-3060C5358675}">
      <dsp:nvSpPr>
        <dsp:cNvPr id="0" name=""/>
        <dsp:cNvSpPr/>
      </dsp:nvSpPr>
      <dsp:spPr>
        <a:xfrm>
          <a:off x="441960" y="1119071"/>
          <a:ext cx="6187440" cy="324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889000">
            <a:lnSpc>
              <a:spcPct val="90000"/>
            </a:lnSpc>
            <a:spcBef>
              <a:spcPct val="0"/>
            </a:spcBef>
            <a:spcAft>
              <a:spcPct val="35000"/>
            </a:spcAft>
            <a:buNone/>
          </a:pPr>
          <a:r>
            <a:rPr lang="en-US" sz="2000" kern="1200" dirty="0"/>
            <a:t>Objectivity</a:t>
          </a:r>
        </a:p>
      </dsp:txBody>
      <dsp:txXfrm>
        <a:off x="457812" y="1134923"/>
        <a:ext cx="6155736" cy="293016"/>
      </dsp:txXfrm>
    </dsp:sp>
    <dsp:sp modelId="{F81FF078-D316-4F92-8571-521AD5B437CE}">
      <dsp:nvSpPr>
        <dsp:cNvPr id="0" name=""/>
        <dsp:cNvSpPr/>
      </dsp:nvSpPr>
      <dsp:spPr>
        <a:xfrm>
          <a:off x="0" y="2646641"/>
          <a:ext cx="8839200" cy="11434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020" tIns="229108" rIns="6860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Auditors respect the value and ownership of information they receive and do not disclose information without appropriate authority unless there is a legal or professional obligation to do so.</a:t>
          </a:r>
        </a:p>
      </dsp:txBody>
      <dsp:txXfrm>
        <a:off x="0" y="2646641"/>
        <a:ext cx="8839200" cy="1143450"/>
      </dsp:txXfrm>
    </dsp:sp>
    <dsp:sp modelId="{BAD16E1E-9141-4A77-8C8E-A90290DF2942}">
      <dsp:nvSpPr>
        <dsp:cNvPr id="0" name=""/>
        <dsp:cNvSpPr/>
      </dsp:nvSpPr>
      <dsp:spPr>
        <a:xfrm>
          <a:off x="441960" y="2484281"/>
          <a:ext cx="6187440" cy="324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889000">
            <a:lnSpc>
              <a:spcPct val="90000"/>
            </a:lnSpc>
            <a:spcBef>
              <a:spcPct val="0"/>
            </a:spcBef>
            <a:spcAft>
              <a:spcPct val="35000"/>
            </a:spcAft>
            <a:buNone/>
          </a:pPr>
          <a:r>
            <a:rPr lang="en-US" sz="2000" kern="1200" dirty="0"/>
            <a:t>Confidentiality</a:t>
          </a:r>
        </a:p>
      </dsp:txBody>
      <dsp:txXfrm>
        <a:off x="457812" y="2500133"/>
        <a:ext cx="6155736" cy="293016"/>
      </dsp:txXfrm>
    </dsp:sp>
    <dsp:sp modelId="{2AE10573-9B68-4E63-BD85-D8845207BD0F}">
      <dsp:nvSpPr>
        <dsp:cNvPr id="0" name=""/>
        <dsp:cNvSpPr/>
      </dsp:nvSpPr>
      <dsp:spPr>
        <a:xfrm>
          <a:off x="0" y="4011851"/>
          <a:ext cx="8839200" cy="11434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020" tIns="229108" rIns="6860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Auditors apply the knowledge, skills, and experience needed to conduct an audit</a:t>
          </a:r>
          <a:br>
            <a:rPr lang="en-US" sz="1800" kern="1200" dirty="0"/>
          </a:br>
          <a:endParaRPr lang="en-US" sz="1800" kern="1200" dirty="0"/>
        </a:p>
      </dsp:txBody>
      <dsp:txXfrm>
        <a:off x="0" y="4011851"/>
        <a:ext cx="8839200" cy="1143450"/>
      </dsp:txXfrm>
    </dsp:sp>
    <dsp:sp modelId="{27B93E9B-A248-4155-B88E-741AD5A2294F}">
      <dsp:nvSpPr>
        <dsp:cNvPr id="0" name=""/>
        <dsp:cNvSpPr/>
      </dsp:nvSpPr>
      <dsp:spPr>
        <a:xfrm>
          <a:off x="441960" y="3849491"/>
          <a:ext cx="6187440" cy="324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889000">
            <a:lnSpc>
              <a:spcPct val="90000"/>
            </a:lnSpc>
            <a:spcBef>
              <a:spcPct val="0"/>
            </a:spcBef>
            <a:spcAft>
              <a:spcPct val="35000"/>
            </a:spcAft>
            <a:buNone/>
          </a:pPr>
          <a:r>
            <a:rPr lang="en-US" sz="2000" kern="1200" dirty="0"/>
            <a:t>Competency</a:t>
          </a:r>
        </a:p>
      </dsp:txBody>
      <dsp:txXfrm>
        <a:off x="457812" y="3865343"/>
        <a:ext cx="6155736"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6FA2D-15BC-4A2B-9922-9C4A95670DA8}" type="datetimeFigureOut">
              <a:rPr lang="en-US" smtClean="0"/>
              <a:t>12/30/2022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7BB1C-D569-4554-B7F8-D0B86C57750B}" type="slidenum">
              <a:rPr lang="en-US" smtClean="0"/>
              <a:t>‹#›</a:t>
            </a:fld>
            <a:endParaRPr lang="en-US"/>
          </a:p>
        </p:txBody>
      </p:sp>
    </p:spTree>
    <p:extLst>
      <p:ext uri="{BB962C8B-B14F-4D97-AF65-F5344CB8AC3E}">
        <p14:creationId xmlns:p14="http://schemas.microsoft.com/office/powerpoint/2010/main" val="70801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2005</a:t>
            </a:r>
          </a:p>
        </p:txBody>
      </p:sp>
      <p:sp>
        <p:nvSpPr>
          <p:cNvPr id="34819"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Professional Ethics</a:t>
            </a:r>
          </a:p>
        </p:txBody>
      </p:sp>
      <p:sp>
        <p:nvSpPr>
          <p:cNvPr id="3482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105C20-36EB-4803-AEAC-DAD577AEF0F3}" type="slidenum">
              <a:rPr lang="en-US" altLang="en-US" sz="900"/>
              <a:pPr eaLnBrk="1" hangingPunct="1">
                <a:spcBef>
                  <a:spcPct val="0"/>
                </a:spcBef>
              </a:pPr>
              <a:t>4</a:t>
            </a:fld>
            <a:endParaRPr lang="en-US" altLang="en-US" sz="900" dirty="0"/>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5383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2005</a:t>
            </a:r>
          </a:p>
        </p:txBody>
      </p:sp>
      <p:sp>
        <p:nvSpPr>
          <p:cNvPr id="34819"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Professional Ethics</a:t>
            </a:r>
          </a:p>
        </p:txBody>
      </p:sp>
      <p:sp>
        <p:nvSpPr>
          <p:cNvPr id="3482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E105C20-36EB-4803-AEAC-DAD577AEF0F3}" type="slidenum">
              <a:rPr kumimoji="0" lang="en-US" altLang="en-US" sz="9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9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99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2005</a:t>
            </a:r>
          </a:p>
        </p:txBody>
      </p:sp>
      <p:sp>
        <p:nvSpPr>
          <p:cNvPr id="35843"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Professional Ethics</a:t>
            </a:r>
          </a:p>
        </p:txBody>
      </p:sp>
      <p:sp>
        <p:nvSpPr>
          <p:cNvPr id="3584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BCB28D-AE3C-4BD0-A3FA-F723BC4EE795}" type="slidenum">
              <a:rPr kumimoji="0" lang="en-US" altLang="en-US" sz="9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9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1380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2005</a:t>
            </a:r>
          </a:p>
        </p:txBody>
      </p:sp>
      <p:sp>
        <p:nvSpPr>
          <p:cNvPr id="30723"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Professional Ethics</a:t>
            </a:r>
          </a:p>
        </p:txBody>
      </p:sp>
      <p:sp>
        <p:nvSpPr>
          <p:cNvPr id="3072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C4B503-59EC-488B-864E-1F15C28497BA}" type="slidenum">
              <a:rPr lang="en-US" altLang="en-US" sz="900"/>
              <a:pPr eaLnBrk="1" hangingPunct="1">
                <a:spcBef>
                  <a:spcPct val="0"/>
                </a:spcBef>
              </a:pPr>
              <a:t>13</a:t>
            </a:fld>
            <a:endParaRPr lang="en-US" altLang="en-US" sz="900" dirty="0"/>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8525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2005</a:t>
            </a:r>
          </a:p>
        </p:txBody>
      </p:sp>
      <p:sp>
        <p:nvSpPr>
          <p:cNvPr id="30723"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Professional Ethics</a:t>
            </a:r>
          </a:p>
        </p:txBody>
      </p:sp>
      <p:sp>
        <p:nvSpPr>
          <p:cNvPr id="3072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C4B503-59EC-488B-864E-1F15C28497BA}" type="slidenum">
              <a:rPr lang="en-US" altLang="en-US" sz="900"/>
              <a:pPr eaLnBrk="1" hangingPunct="1">
                <a:spcBef>
                  <a:spcPct val="0"/>
                </a:spcBef>
              </a:pPr>
              <a:t>14</a:t>
            </a:fld>
            <a:endParaRPr lang="en-US" altLang="en-US" sz="900" dirty="0"/>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6982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2005</a:t>
            </a:r>
          </a:p>
        </p:txBody>
      </p:sp>
      <p:sp>
        <p:nvSpPr>
          <p:cNvPr id="30723" name="Rectangle 6"/>
          <p:cNvSpPr>
            <a:spLocks noGrp="1" noChangeArrowheads="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900" dirty="0"/>
              <a:t>Professional Ethics</a:t>
            </a:r>
          </a:p>
        </p:txBody>
      </p:sp>
      <p:sp>
        <p:nvSpPr>
          <p:cNvPr id="3072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C4B503-59EC-488B-864E-1F15C28497BA}" type="slidenum">
              <a:rPr lang="en-US" altLang="en-US" sz="900"/>
              <a:pPr eaLnBrk="1" hangingPunct="1">
                <a:spcBef>
                  <a:spcPct val="0"/>
                </a:spcBef>
              </a:pPr>
              <a:t>16</a:t>
            </a:fld>
            <a:endParaRPr lang="en-US" altLang="en-US" sz="900" dirty="0"/>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123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dirty="0"/>
              <a:t>2008</a:t>
            </a:r>
          </a:p>
        </p:txBody>
      </p:sp>
      <p:sp>
        <p:nvSpPr>
          <p:cNvPr id="6" name="Rectangle 6"/>
          <p:cNvSpPr>
            <a:spLocks noGrp="1" noChangeArrowheads="1"/>
          </p:cNvSpPr>
          <p:nvPr>
            <p:ph type="ftr" sz="quarter" idx="4"/>
          </p:nvPr>
        </p:nvSpPr>
        <p:spPr>
          <a:ln/>
        </p:spPr>
        <p:txBody>
          <a:bodyPr/>
          <a:lstStyle/>
          <a:p>
            <a:r>
              <a:rPr lang="en-US" dirty="0"/>
              <a:t>Professional Ethics</a:t>
            </a:r>
          </a:p>
        </p:txBody>
      </p:sp>
      <p:sp>
        <p:nvSpPr>
          <p:cNvPr id="7" name="Rectangle 7"/>
          <p:cNvSpPr>
            <a:spLocks noGrp="1" noChangeArrowheads="1"/>
          </p:cNvSpPr>
          <p:nvPr>
            <p:ph type="sldNum" sz="quarter" idx="5"/>
          </p:nvPr>
        </p:nvSpPr>
        <p:spPr>
          <a:ln/>
        </p:spPr>
        <p:txBody>
          <a:bodyPr/>
          <a:lstStyle/>
          <a:p>
            <a:fld id="{9519BFA9-075B-4555-8E35-DB1DC72A7D86}" type="slidenum">
              <a:rPr lang="en-US"/>
              <a:pPr/>
              <a:t>18</a:t>
            </a:fld>
            <a:endParaRPr lang="en-US" dirty="0"/>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3764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0070E-B7E4-469E-AAEA-3384289F6EEA}" type="slidenum">
              <a:rPr lang="en-US" smtClean="0"/>
              <a:t>19</a:t>
            </a:fld>
            <a:endParaRPr lang="en-US"/>
          </a:p>
        </p:txBody>
      </p:sp>
    </p:spTree>
    <p:extLst>
      <p:ext uri="{BB962C8B-B14F-4D97-AF65-F5344CB8AC3E}">
        <p14:creationId xmlns:p14="http://schemas.microsoft.com/office/powerpoint/2010/main" val="1939575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1002" y="5952204"/>
            <a:ext cx="2507719" cy="853236"/>
          </a:xfrm>
          <a:prstGeom prst="rect">
            <a:avLst/>
          </a:prstGeom>
        </p:spPr>
      </p:pic>
      <p:sp>
        <p:nvSpPr>
          <p:cNvPr id="11" name="Text Placeholder 10"/>
          <p:cNvSpPr>
            <a:spLocks noGrp="1"/>
          </p:cNvSpPr>
          <p:nvPr>
            <p:ph type="body" sz="quarter" idx="16" hasCustomPrompt="1"/>
          </p:nvPr>
        </p:nvSpPr>
        <p:spPr>
          <a:xfrm>
            <a:off x="220980" y="5264943"/>
            <a:ext cx="9360022" cy="1063009"/>
          </a:xfrm>
        </p:spPr>
        <p:txBody>
          <a:bodyPr anchor="b">
            <a:normAutofit/>
          </a:bodyPr>
          <a:lstStyle>
            <a:lvl1pPr marL="0" indent="0">
              <a:buNone/>
              <a:defRPr sz="2400" baseline="0"/>
            </a:lvl1pPr>
          </a:lstStyle>
          <a:p>
            <a:pPr lvl="0"/>
            <a:r>
              <a:rPr lang="en-US" dirty="0"/>
              <a:t>Weekday, Month DD, YYYY</a:t>
            </a:r>
          </a:p>
        </p:txBody>
      </p:sp>
      <p:sp>
        <p:nvSpPr>
          <p:cNvPr id="13" name="Title 1"/>
          <p:cNvSpPr>
            <a:spLocks noGrp="1"/>
          </p:cNvSpPr>
          <p:nvPr>
            <p:ph type="ctrTitle" hasCustomPrompt="1"/>
          </p:nvPr>
        </p:nvSpPr>
        <p:spPr>
          <a:xfrm>
            <a:off x="220980" y="1770342"/>
            <a:ext cx="11750040" cy="1928812"/>
          </a:xfrm>
        </p:spPr>
        <p:txBody>
          <a:bodyPr anchor="b"/>
          <a:lstStyle>
            <a:lvl1pPr algn="l">
              <a:defRPr sz="6000" b="1"/>
            </a:lvl1pPr>
          </a:lstStyle>
          <a:p>
            <a:r>
              <a:rPr lang="en-US" dirty="0"/>
              <a:t>Enter Presentation Title</a:t>
            </a:r>
          </a:p>
        </p:txBody>
      </p:sp>
      <p:sp>
        <p:nvSpPr>
          <p:cNvPr id="14" name="Subtitle 2"/>
          <p:cNvSpPr>
            <a:spLocks noGrp="1"/>
          </p:cNvSpPr>
          <p:nvPr>
            <p:ph type="subTitle" idx="1" hasCustomPrompt="1"/>
          </p:nvPr>
        </p:nvSpPr>
        <p:spPr>
          <a:xfrm>
            <a:off x="220980" y="4038600"/>
            <a:ext cx="11750040" cy="886897"/>
          </a:xfrm>
        </p:spPr>
        <p:txBody>
          <a:bodyPr anchor="b"/>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presentation subtitle or author</a:t>
            </a:r>
          </a:p>
        </p:txBody>
      </p:sp>
      <p:sp>
        <p:nvSpPr>
          <p:cNvPr id="7" name="TextBox 6"/>
          <p:cNvSpPr txBox="1"/>
          <p:nvPr userDrawn="1"/>
        </p:nvSpPr>
        <p:spPr>
          <a:xfrm>
            <a:off x="0" y="643968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7523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08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ea typeface="ＭＳ Ｐゴシック" charset="0"/>
                <a:cs typeface="ＭＳ Ｐゴシック" charset="0"/>
              </a:defRPr>
            </a:lvl1pPr>
          </a:lstStyle>
          <a:p>
            <a:pPr>
              <a:defRPr/>
            </a:pPr>
            <a:fld id="{85BBAF48-2645-4545-8A0F-61C141A611E0}" type="datetimeFigureOut">
              <a:rPr lang="en-US"/>
              <a:pPr>
                <a:defRPr/>
              </a:pPr>
              <a:t>12/30/2022</a:t>
            </a:fld>
            <a:endParaRPr lang="en-US"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42E471D8-EE22-421E-B773-E84D427D5AE1}" type="slidenum">
              <a:rPr lang="en-US" altLang="en-US"/>
              <a:pPr/>
              <a:t>‹#›</a:t>
            </a:fld>
            <a:endParaRPr lang="en-US" altLang="en-US" dirty="0"/>
          </a:p>
        </p:txBody>
      </p:sp>
    </p:spTree>
    <p:extLst>
      <p:ext uri="{BB962C8B-B14F-4D97-AF65-F5344CB8AC3E}">
        <p14:creationId xmlns:p14="http://schemas.microsoft.com/office/powerpoint/2010/main" val="243038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1">
                <a:solidFill>
                  <a:schemeClr val="accent1"/>
                </a:solidFill>
              </a:defRPr>
            </a:lvl1pPr>
            <a:lvl2pPr marL="6858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lvl3pPr>
            <a:lvl4pPr marL="16002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First-level bullet</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Second-level bullet</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Third-level bullet</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Fourth-level bullet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Fifth-level bullet</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039E477-088D-487D-A482-1547B74FD154}"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597038"/>
            <a:ext cx="12192000" cy="260962"/>
          </a:xfrm>
          <a:prstGeom prst="rect">
            <a:avLst/>
          </a:prstGeom>
        </p:spPr>
      </p:pic>
      <p:sp>
        <p:nvSpPr>
          <p:cNvPr id="9" name="Text Placeholder 8"/>
          <p:cNvSpPr>
            <a:spLocks noGrp="1"/>
          </p:cNvSpPr>
          <p:nvPr>
            <p:ph type="body" sz="quarter" idx="13" hasCustomPrompt="1"/>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429433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slide title</a:t>
            </a:r>
          </a:p>
        </p:txBody>
      </p:sp>
      <p:sp>
        <p:nvSpPr>
          <p:cNvPr id="3" name="Content Placeholder 2"/>
          <p:cNvSpPr>
            <a:spLocks noGrp="1"/>
          </p:cNvSpPr>
          <p:nvPr>
            <p:ph idx="1" hasCustomPrompt="1"/>
          </p:nvPr>
        </p:nvSpPr>
        <p:spPr/>
        <p:txBody>
          <a:bodyPr/>
          <a:lstStyle>
            <a:lvl1pPr>
              <a:defRPr b="1">
                <a:solidFill>
                  <a:schemeClr val="accent1"/>
                </a:solidFill>
              </a:defRPr>
            </a:lvl1pPr>
            <a:lvl2pPr>
              <a:buClr>
                <a:schemeClr val="accent1"/>
              </a:buClr>
              <a:defRPr/>
            </a:lvl2pPr>
            <a:lvl3pPr>
              <a:buClr>
                <a:schemeClr val="accent3"/>
              </a:buClr>
              <a:defRPr baseline="0"/>
            </a:lvl3pPr>
            <a:lvl4pPr>
              <a:defRPr/>
            </a:lvl4pPr>
            <a:lvl5pPr>
              <a:defRPr/>
            </a:lvl5pPr>
          </a:lstStyle>
          <a:p>
            <a:pPr lvl="0"/>
            <a:r>
              <a:rPr lang="en-US" dirty="0"/>
              <a:t>First-level bullet</a:t>
            </a:r>
          </a:p>
          <a:p>
            <a:pPr lvl="1"/>
            <a:r>
              <a:rPr lang="en-US" dirty="0"/>
              <a:t>Second-level bullet</a:t>
            </a:r>
          </a:p>
          <a:p>
            <a:pPr lvl="2"/>
            <a:r>
              <a:rPr lang="en-US" dirty="0"/>
              <a:t>Third-level bullet</a:t>
            </a:r>
          </a:p>
          <a:p>
            <a:pPr lvl="3"/>
            <a:r>
              <a:rPr lang="en-US" dirty="0"/>
              <a:t>Fourth-level bullet</a:t>
            </a:r>
          </a:p>
          <a:p>
            <a:pPr lvl="4"/>
            <a:r>
              <a:rPr lang="en-US" dirty="0"/>
              <a:t>Fifth-level bullet</a:t>
            </a:r>
          </a:p>
        </p:txBody>
      </p:sp>
      <p:sp>
        <p:nvSpPr>
          <p:cNvPr id="6" name="Slide Number Placeholder 5"/>
          <p:cNvSpPr>
            <a:spLocks noGrp="1"/>
          </p:cNvSpPr>
          <p:nvPr>
            <p:ph type="sldNum" sz="quarter" idx="12"/>
          </p:nvPr>
        </p:nvSpPr>
        <p:spPr/>
        <p:txBody>
          <a:bodyPr/>
          <a:lstStyle/>
          <a:p>
            <a:fld id="{6039E477-088D-487D-A482-1547B74FD154}"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597038"/>
            <a:ext cx="12192000" cy="260962"/>
          </a:xfrm>
          <a:prstGeom prst="rect">
            <a:avLst/>
          </a:prstGeom>
        </p:spPr>
      </p:pic>
      <p:sp>
        <p:nvSpPr>
          <p:cNvPr id="9" name="Text Placeholder 8"/>
          <p:cNvSpPr>
            <a:spLocks noGrp="1"/>
          </p:cNvSpPr>
          <p:nvPr>
            <p:ph type="body" sz="quarter" idx="13" hasCustomPrompt="1"/>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395288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67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12/30/2022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62982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EAC7C-3972-465A-8A47-3648B30F1A43}" type="datetime1">
              <a:rPr lang="en-US" smtClean="0"/>
              <a:t>12/30/2022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69AF87-F0F2-4821-9497-0DF5526E2B5D}" type="slidenum">
              <a:rPr lang="en-US" smtClean="0"/>
              <a:t>‹#›</a:t>
            </a:fld>
            <a:endParaRPr lang="en-US" dirty="0"/>
          </a:p>
        </p:txBody>
      </p:sp>
    </p:spTree>
    <p:extLst>
      <p:ext uri="{BB962C8B-B14F-4D97-AF65-F5344CB8AC3E}">
        <p14:creationId xmlns:p14="http://schemas.microsoft.com/office/powerpoint/2010/main" val="410524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1002" y="5952204"/>
            <a:ext cx="2507719" cy="853236"/>
          </a:xfrm>
          <a:prstGeom prst="rect">
            <a:avLst/>
          </a:prstGeom>
        </p:spPr>
      </p:pic>
      <p:sp>
        <p:nvSpPr>
          <p:cNvPr id="11" name="Text Placeholder 10"/>
          <p:cNvSpPr>
            <a:spLocks noGrp="1"/>
          </p:cNvSpPr>
          <p:nvPr>
            <p:ph type="body" sz="quarter" idx="16" hasCustomPrompt="1"/>
          </p:nvPr>
        </p:nvSpPr>
        <p:spPr>
          <a:xfrm>
            <a:off x="220980" y="5264943"/>
            <a:ext cx="9360022" cy="1063009"/>
          </a:xfrm>
        </p:spPr>
        <p:txBody>
          <a:bodyPr anchor="b">
            <a:normAutofit/>
          </a:bodyPr>
          <a:lstStyle>
            <a:lvl1pPr marL="0" indent="0">
              <a:buNone/>
              <a:defRPr sz="2400" baseline="0"/>
            </a:lvl1pPr>
          </a:lstStyle>
          <a:p>
            <a:pPr lvl="0"/>
            <a:r>
              <a:rPr lang="en-US" dirty="0"/>
              <a:t>Weekday, Month DD, YYYY</a:t>
            </a:r>
          </a:p>
        </p:txBody>
      </p:sp>
      <p:sp>
        <p:nvSpPr>
          <p:cNvPr id="13" name="Title 1"/>
          <p:cNvSpPr>
            <a:spLocks noGrp="1"/>
          </p:cNvSpPr>
          <p:nvPr>
            <p:ph type="ctrTitle" hasCustomPrompt="1"/>
          </p:nvPr>
        </p:nvSpPr>
        <p:spPr>
          <a:xfrm>
            <a:off x="220980" y="1770342"/>
            <a:ext cx="11750040" cy="1928812"/>
          </a:xfrm>
        </p:spPr>
        <p:txBody>
          <a:bodyPr anchor="b"/>
          <a:lstStyle>
            <a:lvl1pPr algn="l">
              <a:defRPr sz="6000" b="1"/>
            </a:lvl1pPr>
          </a:lstStyle>
          <a:p>
            <a:r>
              <a:rPr lang="en-US" dirty="0"/>
              <a:t>Enter Presentation Title</a:t>
            </a:r>
          </a:p>
        </p:txBody>
      </p:sp>
      <p:sp>
        <p:nvSpPr>
          <p:cNvPr id="14" name="Subtitle 2"/>
          <p:cNvSpPr>
            <a:spLocks noGrp="1"/>
          </p:cNvSpPr>
          <p:nvPr>
            <p:ph type="subTitle" idx="1" hasCustomPrompt="1"/>
          </p:nvPr>
        </p:nvSpPr>
        <p:spPr>
          <a:xfrm>
            <a:off x="220980" y="4038600"/>
            <a:ext cx="11750040" cy="886897"/>
          </a:xfrm>
        </p:spPr>
        <p:txBody>
          <a:bodyPr anchor="b"/>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presentation subtitle or author</a:t>
            </a:r>
          </a:p>
        </p:txBody>
      </p:sp>
      <p:sp>
        <p:nvSpPr>
          <p:cNvPr id="7" name="TextBox 6"/>
          <p:cNvSpPr txBox="1"/>
          <p:nvPr userDrawn="1"/>
        </p:nvSpPr>
        <p:spPr>
          <a:xfrm>
            <a:off x="0" y="643968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352280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525"/>
            <a:ext cx="12192000"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4" name="Slide Number Placeholder 5"/>
          <p:cNvSpPr>
            <a:spLocks noGrp="1"/>
          </p:cNvSpPr>
          <p:nvPr>
            <p:ph type="sldNum" sz="quarter" idx="12"/>
          </p:nvPr>
        </p:nvSpPr>
        <p:spPr>
          <a:xfrm>
            <a:off x="10878282" y="6476874"/>
            <a:ext cx="1054100" cy="365125"/>
          </a:xfrm>
        </p:spPr>
        <p:txBody>
          <a:bodyPr/>
          <a:lstStyle/>
          <a:p>
            <a:fld id="{6039E477-088D-487D-A482-1547B74FD154}" type="slidenum">
              <a:rPr lang="en-US" smtClean="0"/>
              <a:t>‹#›</a:t>
            </a:fld>
            <a:endParaRPr lang="en-US"/>
          </a:p>
        </p:txBody>
      </p:sp>
      <p:sp>
        <p:nvSpPr>
          <p:cNvPr id="5" name="Text Placeholder 8"/>
          <p:cNvSpPr>
            <a:spLocks noGrp="1"/>
          </p:cNvSpPr>
          <p:nvPr>
            <p:ph type="body" sz="quarter" idx="13" hasCustomPrompt="1"/>
          </p:nvPr>
        </p:nvSpPr>
        <p:spPr>
          <a:xfrm>
            <a:off x="3920692" y="6467223"/>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7" name="Content Placeholder 2"/>
          <p:cNvSpPr>
            <a:spLocks noGrp="1"/>
          </p:cNvSpPr>
          <p:nvPr>
            <p:ph idx="1"/>
          </p:nvPr>
        </p:nvSpPr>
        <p:spPr>
          <a:xfrm>
            <a:off x="257556" y="877986"/>
            <a:ext cx="11676888" cy="5385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7621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525"/>
            <a:ext cx="12192000"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4" name="Slide Number Placeholder 5"/>
          <p:cNvSpPr>
            <a:spLocks noGrp="1"/>
          </p:cNvSpPr>
          <p:nvPr>
            <p:ph type="sldNum" sz="quarter" idx="12"/>
          </p:nvPr>
        </p:nvSpPr>
        <p:spPr>
          <a:xfrm>
            <a:off x="10878282" y="6476874"/>
            <a:ext cx="1054100" cy="365125"/>
          </a:xfrm>
        </p:spPr>
        <p:txBody>
          <a:bodyPr/>
          <a:lstStyle/>
          <a:p>
            <a:fld id="{6039E477-088D-487D-A482-1547B74FD154}" type="slidenum">
              <a:rPr lang="en-US" smtClean="0"/>
              <a:t>‹#›</a:t>
            </a:fld>
            <a:endParaRPr lang="en-US"/>
          </a:p>
        </p:txBody>
      </p:sp>
      <p:sp>
        <p:nvSpPr>
          <p:cNvPr id="5" name="Text Placeholder 8"/>
          <p:cNvSpPr>
            <a:spLocks noGrp="1"/>
          </p:cNvSpPr>
          <p:nvPr>
            <p:ph type="body" sz="quarter" idx="13" hasCustomPrompt="1"/>
          </p:nvPr>
        </p:nvSpPr>
        <p:spPr>
          <a:xfrm>
            <a:off x="3920692" y="6467223"/>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7" name="Content Placeholder 2"/>
          <p:cNvSpPr>
            <a:spLocks noGrp="1"/>
          </p:cNvSpPr>
          <p:nvPr>
            <p:ph idx="1"/>
          </p:nvPr>
        </p:nvSpPr>
        <p:spPr>
          <a:xfrm>
            <a:off x="257556" y="877986"/>
            <a:ext cx="11676888" cy="5385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2325177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525"/>
            <a:ext cx="12192000"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5" name="Text Placeholder 4"/>
          <p:cNvSpPr>
            <a:spLocks noGrp="1"/>
          </p:cNvSpPr>
          <p:nvPr>
            <p:ph type="body" sz="quarter" idx="16" hasCustomPrompt="1"/>
          </p:nvPr>
        </p:nvSpPr>
        <p:spPr>
          <a:xfrm>
            <a:off x="257556" y="886885"/>
            <a:ext cx="11676888" cy="662832"/>
          </a:xfrm>
        </p:spPr>
        <p:txBody>
          <a:bodyPr lIns="0" rIns="0" anchor="ctr">
            <a:normAutofit/>
          </a:bodyPr>
          <a:lstStyle>
            <a:lvl1pPr marL="0" indent="0">
              <a:buNone/>
              <a:defRPr sz="3200" b="1"/>
            </a:lvl1pPr>
          </a:lstStyle>
          <a:p>
            <a:pPr lvl="0"/>
            <a:r>
              <a:rPr lang="en-US" dirty="0"/>
              <a:t>Enter subtitle</a:t>
            </a:r>
          </a:p>
        </p:txBody>
      </p:sp>
      <p:sp>
        <p:nvSpPr>
          <p:cNvPr id="6"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7"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0" name="Content Placeholder 2"/>
          <p:cNvSpPr>
            <a:spLocks noGrp="1"/>
          </p:cNvSpPr>
          <p:nvPr>
            <p:ph idx="1"/>
          </p:nvPr>
        </p:nvSpPr>
        <p:spPr>
          <a:xfrm>
            <a:off x="257556" y="1549716"/>
            <a:ext cx="11676888" cy="472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54364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82299" y="6486095"/>
            <a:ext cx="1315915" cy="365125"/>
          </a:xfrm>
        </p:spPr>
        <p:txBody>
          <a:bodyPr/>
          <a:lstStyle/>
          <a:p>
            <a:fld id="{6039E477-088D-487D-A482-1547B74FD154}" type="slidenum">
              <a:rPr lang="en-US" smtClean="0"/>
              <a:t>‹#›</a:t>
            </a:fld>
            <a:endParaRPr lang="en-US"/>
          </a:p>
        </p:txBody>
      </p:sp>
      <p:sp>
        <p:nvSpPr>
          <p:cNvPr id="7" name="Title 1"/>
          <p:cNvSpPr>
            <a:spLocks noGrp="1"/>
          </p:cNvSpPr>
          <p:nvPr>
            <p:ph type="title" hasCustomPrompt="1"/>
          </p:nvPr>
        </p:nvSpPr>
        <p:spPr>
          <a:xfrm>
            <a:off x="223345" y="1709739"/>
            <a:ext cx="11745311" cy="2483890"/>
          </a:xfrm>
        </p:spPr>
        <p:txBody>
          <a:bodyPr anchor="b"/>
          <a:lstStyle>
            <a:lvl1pPr>
              <a:defRPr sz="6000" b="1"/>
            </a:lvl1pPr>
          </a:lstStyle>
          <a:p>
            <a:r>
              <a:rPr lang="en-US" dirty="0"/>
              <a:t>Enter Section Title</a:t>
            </a:r>
          </a:p>
        </p:txBody>
      </p:sp>
      <p:sp>
        <p:nvSpPr>
          <p:cNvPr id="8" name="Text Placeholder 2"/>
          <p:cNvSpPr>
            <a:spLocks noGrp="1"/>
          </p:cNvSpPr>
          <p:nvPr>
            <p:ph type="body" idx="1" hasCustomPrompt="1"/>
          </p:nvPr>
        </p:nvSpPr>
        <p:spPr>
          <a:xfrm>
            <a:off x="223345" y="4587766"/>
            <a:ext cx="11745310" cy="1187044"/>
          </a:xfrm>
        </p:spPr>
        <p:txBody>
          <a:bodyPr anchor="b"/>
          <a:lstStyle>
            <a:lvl1pPr marL="0" indent="0">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 subtitle</a:t>
            </a:r>
          </a:p>
        </p:txBody>
      </p:sp>
      <p:sp>
        <p:nvSpPr>
          <p:cNvPr id="10" name="TextBox 9"/>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230930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86384"/>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1"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2" name="Content Placeholder 2"/>
          <p:cNvSpPr>
            <a:spLocks noGrp="1"/>
          </p:cNvSpPr>
          <p:nvPr>
            <p:ph sz="half" idx="1"/>
          </p:nvPr>
        </p:nvSpPr>
        <p:spPr>
          <a:xfrm>
            <a:off x="236483" y="935152"/>
            <a:ext cx="5715000" cy="539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6219444" y="935152"/>
            <a:ext cx="5715000" cy="539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0" y="647687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36699161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_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 y="0"/>
            <a:ext cx="12188952"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11"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5" name="Text Placeholder 2"/>
          <p:cNvSpPr>
            <a:spLocks noGrp="1"/>
          </p:cNvSpPr>
          <p:nvPr>
            <p:ph type="body" idx="1" hasCustomPrompt="1"/>
          </p:nvPr>
        </p:nvSpPr>
        <p:spPr>
          <a:xfrm>
            <a:off x="256032" y="798089"/>
            <a:ext cx="5727700" cy="731996"/>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6" name="Content Placeholder 3"/>
          <p:cNvSpPr>
            <a:spLocks noGrp="1"/>
          </p:cNvSpPr>
          <p:nvPr>
            <p:ph sz="half" idx="2"/>
          </p:nvPr>
        </p:nvSpPr>
        <p:spPr>
          <a:xfrm>
            <a:off x="256032" y="1530084"/>
            <a:ext cx="5741543" cy="4846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4"/>
          </p:nvPr>
        </p:nvSpPr>
        <p:spPr>
          <a:xfrm>
            <a:off x="6186042" y="1530084"/>
            <a:ext cx="5709920" cy="4846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3" hasCustomPrompt="1"/>
          </p:nvPr>
        </p:nvSpPr>
        <p:spPr>
          <a:xfrm>
            <a:off x="6188074" y="786384"/>
            <a:ext cx="5705856" cy="731995"/>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4" name="TextBox 13"/>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2101312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1999" cy="786384"/>
          </a:xfrm>
          <a:solidFill>
            <a:srgbClr val="005DAA"/>
          </a:solidFill>
        </p:spPr>
        <p:txBody>
          <a:bodyPr lIns="274320" rIns="274320" anchor="ctr">
            <a:normAutofit/>
          </a:bodyPr>
          <a:lstStyle>
            <a:lvl1pPr>
              <a:defRPr sz="4400" u="none">
                <a:solidFill>
                  <a:schemeClr val="bg1"/>
                </a:solidFill>
              </a:defRPr>
            </a:lvl1pPr>
          </a:lstStyle>
          <a:p>
            <a:r>
              <a:rPr lang="en-US" dirty="0"/>
              <a:t>Enter slide title</a:t>
            </a:r>
          </a:p>
        </p:txBody>
      </p:sp>
      <p:sp>
        <p:nvSpPr>
          <p:cNvPr id="4" name="Text Placeholder 3"/>
          <p:cNvSpPr>
            <a:spLocks noGrp="1"/>
          </p:cNvSpPr>
          <p:nvPr>
            <p:ph type="body" sz="half" idx="2" hasCustomPrompt="1"/>
          </p:nvPr>
        </p:nvSpPr>
        <p:spPr>
          <a:xfrm>
            <a:off x="256032" y="886968"/>
            <a:ext cx="4400428" cy="55138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The quick brown fox jumps over the lazy dog. </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8" name="Content Placeholder 2"/>
          <p:cNvSpPr>
            <a:spLocks noGrp="1"/>
          </p:cNvSpPr>
          <p:nvPr>
            <p:ph idx="1"/>
          </p:nvPr>
        </p:nvSpPr>
        <p:spPr>
          <a:xfrm>
            <a:off x="4751832" y="886968"/>
            <a:ext cx="7150608" cy="5513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58134884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992"/>
            <a:ext cx="12192000" cy="786384"/>
          </a:xfrm>
          <a:solidFill>
            <a:srgbClr val="005DAA"/>
          </a:solidFill>
        </p:spPr>
        <p:txBody>
          <a:bodyPr lIns="274320" rIns="274320" anchor="ctr">
            <a:normAutofit/>
          </a:bodyPr>
          <a:lstStyle>
            <a:lvl1pPr>
              <a:defRPr sz="4400" u="none">
                <a:solidFill>
                  <a:schemeClr val="bg1"/>
                </a:solidFill>
              </a:defRPr>
            </a:lvl1pPr>
          </a:lstStyle>
          <a:p>
            <a:r>
              <a:rPr lang="en-US" dirty="0"/>
              <a:t>Enter slide title</a:t>
            </a:r>
          </a:p>
        </p:txBody>
      </p:sp>
      <p:sp>
        <p:nvSpPr>
          <p:cNvPr id="3" name="Picture Placeholder 2"/>
          <p:cNvSpPr>
            <a:spLocks noGrp="1"/>
          </p:cNvSpPr>
          <p:nvPr>
            <p:ph type="pic" idx="1"/>
          </p:nvPr>
        </p:nvSpPr>
        <p:spPr>
          <a:xfrm>
            <a:off x="4870937" y="886968"/>
            <a:ext cx="7031503" cy="5501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256032" y="886968"/>
            <a:ext cx="4398264" cy="55014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photo caption</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2"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0" name="TextBox 9"/>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839078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 y="0"/>
            <a:ext cx="12188952" cy="786384"/>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7"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0"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5" name="TextBox 4"/>
          <p:cNvSpPr txBox="1"/>
          <p:nvPr userDrawn="1"/>
        </p:nvSpPr>
        <p:spPr>
          <a:xfrm>
            <a:off x="0" y="647687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46294778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808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026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ea typeface="ＭＳ Ｐゴシック" charset="0"/>
                <a:cs typeface="ＭＳ Ｐゴシック" charset="0"/>
              </a:defRPr>
            </a:lvl1pPr>
          </a:lstStyle>
          <a:p>
            <a:pPr>
              <a:defRPr/>
            </a:pPr>
            <a:fld id="{85BBAF48-2645-4545-8A0F-61C141A611E0}" type="datetimeFigureOut">
              <a:rPr lang="en-US"/>
              <a:pPr>
                <a:defRPr/>
              </a:pPr>
              <a:t>12/30/2022</a:t>
            </a:fld>
            <a:endParaRPr lang="en-US"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42E471D8-EE22-421E-B773-E84D427D5AE1}" type="slidenum">
              <a:rPr lang="en-US" altLang="en-US"/>
              <a:pPr/>
              <a:t>‹#›</a:t>
            </a:fld>
            <a:endParaRPr lang="en-US" altLang="en-US" dirty="0"/>
          </a:p>
        </p:txBody>
      </p:sp>
    </p:spTree>
    <p:extLst>
      <p:ext uri="{BB962C8B-B14F-4D97-AF65-F5344CB8AC3E}">
        <p14:creationId xmlns:p14="http://schemas.microsoft.com/office/powerpoint/2010/main" val="197724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525"/>
            <a:ext cx="12192000"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5" name="Text Placeholder 4"/>
          <p:cNvSpPr>
            <a:spLocks noGrp="1"/>
          </p:cNvSpPr>
          <p:nvPr>
            <p:ph type="body" sz="quarter" idx="16" hasCustomPrompt="1"/>
          </p:nvPr>
        </p:nvSpPr>
        <p:spPr>
          <a:xfrm>
            <a:off x="257556" y="886885"/>
            <a:ext cx="11676888" cy="662832"/>
          </a:xfrm>
        </p:spPr>
        <p:txBody>
          <a:bodyPr lIns="0" rIns="0" anchor="ctr">
            <a:normAutofit/>
          </a:bodyPr>
          <a:lstStyle>
            <a:lvl1pPr marL="0" indent="0">
              <a:buNone/>
              <a:defRPr sz="3200" b="1"/>
            </a:lvl1pPr>
          </a:lstStyle>
          <a:p>
            <a:pPr lvl="0"/>
            <a:r>
              <a:rPr lang="en-US" dirty="0"/>
              <a:t>Enter subtitle</a:t>
            </a:r>
          </a:p>
        </p:txBody>
      </p:sp>
      <p:sp>
        <p:nvSpPr>
          <p:cNvPr id="6"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7"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0" name="Content Placeholder 2"/>
          <p:cNvSpPr>
            <a:spLocks noGrp="1"/>
          </p:cNvSpPr>
          <p:nvPr>
            <p:ph idx="1"/>
          </p:nvPr>
        </p:nvSpPr>
        <p:spPr>
          <a:xfrm>
            <a:off x="257556" y="1549716"/>
            <a:ext cx="11676888" cy="472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974557146"/>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1">
                <a:solidFill>
                  <a:schemeClr val="accent1"/>
                </a:solidFill>
              </a:defRPr>
            </a:lvl1pPr>
            <a:lvl2pPr marL="6858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lvl3pPr>
            <a:lvl4pPr marL="16002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First-level bullet</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Second-level bullet</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Third-level bullet</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Fourth-level bullet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Fifth-level bullet</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039E477-088D-487D-A482-1547B74FD154}"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597038"/>
            <a:ext cx="12192000" cy="260962"/>
          </a:xfrm>
          <a:prstGeom prst="rect">
            <a:avLst/>
          </a:prstGeom>
        </p:spPr>
      </p:pic>
      <p:sp>
        <p:nvSpPr>
          <p:cNvPr id="9" name="Text Placeholder 8"/>
          <p:cNvSpPr>
            <a:spLocks noGrp="1"/>
          </p:cNvSpPr>
          <p:nvPr>
            <p:ph type="body" sz="quarter" idx="13" hasCustomPrompt="1"/>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2778422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slide title</a:t>
            </a:r>
          </a:p>
        </p:txBody>
      </p:sp>
      <p:sp>
        <p:nvSpPr>
          <p:cNvPr id="3" name="Content Placeholder 2"/>
          <p:cNvSpPr>
            <a:spLocks noGrp="1"/>
          </p:cNvSpPr>
          <p:nvPr>
            <p:ph idx="1" hasCustomPrompt="1"/>
          </p:nvPr>
        </p:nvSpPr>
        <p:spPr/>
        <p:txBody>
          <a:bodyPr/>
          <a:lstStyle>
            <a:lvl1pPr>
              <a:defRPr b="1">
                <a:solidFill>
                  <a:schemeClr val="accent1"/>
                </a:solidFill>
              </a:defRPr>
            </a:lvl1pPr>
            <a:lvl2pPr>
              <a:buClr>
                <a:schemeClr val="accent1"/>
              </a:buClr>
              <a:defRPr/>
            </a:lvl2pPr>
            <a:lvl3pPr>
              <a:buClr>
                <a:schemeClr val="accent3"/>
              </a:buClr>
              <a:defRPr baseline="0"/>
            </a:lvl3pPr>
            <a:lvl4pPr>
              <a:defRPr/>
            </a:lvl4pPr>
            <a:lvl5pPr>
              <a:defRPr/>
            </a:lvl5pPr>
          </a:lstStyle>
          <a:p>
            <a:pPr lvl="0"/>
            <a:r>
              <a:rPr lang="en-US" dirty="0"/>
              <a:t>First-level bullet</a:t>
            </a:r>
          </a:p>
          <a:p>
            <a:pPr lvl="1"/>
            <a:r>
              <a:rPr lang="en-US" dirty="0"/>
              <a:t>Second-level bullet</a:t>
            </a:r>
          </a:p>
          <a:p>
            <a:pPr lvl="2"/>
            <a:r>
              <a:rPr lang="en-US" dirty="0"/>
              <a:t>Third-level bullet</a:t>
            </a:r>
          </a:p>
          <a:p>
            <a:pPr lvl="3"/>
            <a:r>
              <a:rPr lang="en-US" dirty="0"/>
              <a:t>Fourth-level bullet</a:t>
            </a:r>
          </a:p>
          <a:p>
            <a:pPr lvl="4"/>
            <a:r>
              <a:rPr lang="en-US" dirty="0"/>
              <a:t>Fifth-level bullet</a:t>
            </a:r>
          </a:p>
        </p:txBody>
      </p:sp>
      <p:sp>
        <p:nvSpPr>
          <p:cNvPr id="6" name="Slide Number Placeholder 5"/>
          <p:cNvSpPr>
            <a:spLocks noGrp="1"/>
          </p:cNvSpPr>
          <p:nvPr>
            <p:ph type="sldNum" sz="quarter" idx="12"/>
          </p:nvPr>
        </p:nvSpPr>
        <p:spPr/>
        <p:txBody>
          <a:bodyPr/>
          <a:lstStyle/>
          <a:p>
            <a:fld id="{6039E477-088D-487D-A482-1547B74FD154}"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597038"/>
            <a:ext cx="12192000" cy="260962"/>
          </a:xfrm>
          <a:prstGeom prst="rect">
            <a:avLst/>
          </a:prstGeom>
        </p:spPr>
      </p:pic>
      <p:sp>
        <p:nvSpPr>
          <p:cNvPr id="9" name="Text Placeholder 8"/>
          <p:cNvSpPr>
            <a:spLocks noGrp="1"/>
          </p:cNvSpPr>
          <p:nvPr>
            <p:ph type="body" sz="quarter" idx="13" hasCustomPrompt="1"/>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223172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790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12/30/2022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30316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64295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82299" y="6486095"/>
            <a:ext cx="1315915" cy="365125"/>
          </a:xfrm>
        </p:spPr>
        <p:txBody>
          <a:bodyPr/>
          <a:lstStyle/>
          <a:p>
            <a:fld id="{6039E477-088D-487D-A482-1547B74FD154}" type="slidenum">
              <a:rPr lang="en-US" smtClean="0"/>
              <a:t>‹#›</a:t>
            </a:fld>
            <a:endParaRPr lang="en-US"/>
          </a:p>
        </p:txBody>
      </p:sp>
      <p:sp>
        <p:nvSpPr>
          <p:cNvPr id="7" name="Title 1"/>
          <p:cNvSpPr>
            <a:spLocks noGrp="1"/>
          </p:cNvSpPr>
          <p:nvPr>
            <p:ph type="title" hasCustomPrompt="1"/>
          </p:nvPr>
        </p:nvSpPr>
        <p:spPr>
          <a:xfrm>
            <a:off x="223345" y="1709739"/>
            <a:ext cx="11745311" cy="2483890"/>
          </a:xfrm>
        </p:spPr>
        <p:txBody>
          <a:bodyPr anchor="b"/>
          <a:lstStyle>
            <a:lvl1pPr>
              <a:defRPr sz="6000" b="1"/>
            </a:lvl1pPr>
          </a:lstStyle>
          <a:p>
            <a:r>
              <a:rPr lang="en-US" dirty="0"/>
              <a:t>Enter Section Title</a:t>
            </a:r>
          </a:p>
        </p:txBody>
      </p:sp>
      <p:sp>
        <p:nvSpPr>
          <p:cNvPr id="8" name="Text Placeholder 2"/>
          <p:cNvSpPr>
            <a:spLocks noGrp="1"/>
          </p:cNvSpPr>
          <p:nvPr>
            <p:ph type="body" idx="1" hasCustomPrompt="1"/>
          </p:nvPr>
        </p:nvSpPr>
        <p:spPr>
          <a:xfrm>
            <a:off x="223345" y="4587766"/>
            <a:ext cx="11745310" cy="1187044"/>
          </a:xfrm>
        </p:spPr>
        <p:txBody>
          <a:bodyPr anchor="b"/>
          <a:lstStyle>
            <a:lvl1pPr marL="0" indent="0">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 subtitle</a:t>
            </a:r>
          </a:p>
        </p:txBody>
      </p:sp>
      <p:sp>
        <p:nvSpPr>
          <p:cNvPr id="10" name="TextBox 9"/>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00202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86384"/>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1"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2" name="Content Placeholder 2"/>
          <p:cNvSpPr>
            <a:spLocks noGrp="1"/>
          </p:cNvSpPr>
          <p:nvPr>
            <p:ph sz="half" idx="1"/>
          </p:nvPr>
        </p:nvSpPr>
        <p:spPr>
          <a:xfrm>
            <a:off x="236483" y="935152"/>
            <a:ext cx="5715000" cy="539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6219444" y="935152"/>
            <a:ext cx="5715000" cy="539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0" y="647687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5602992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 y="0"/>
            <a:ext cx="12188952"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11"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5" name="Text Placeholder 2"/>
          <p:cNvSpPr>
            <a:spLocks noGrp="1"/>
          </p:cNvSpPr>
          <p:nvPr>
            <p:ph type="body" idx="1" hasCustomPrompt="1"/>
          </p:nvPr>
        </p:nvSpPr>
        <p:spPr>
          <a:xfrm>
            <a:off x="256032" y="798089"/>
            <a:ext cx="5727700" cy="731996"/>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6" name="Content Placeholder 3"/>
          <p:cNvSpPr>
            <a:spLocks noGrp="1"/>
          </p:cNvSpPr>
          <p:nvPr>
            <p:ph sz="half" idx="2"/>
          </p:nvPr>
        </p:nvSpPr>
        <p:spPr>
          <a:xfrm>
            <a:off x="256032" y="1530084"/>
            <a:ext cx="5741543" cy="4846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4"/>
          </p:nvPr>
        </p:nvSpPr>
        <p:spPr>
          <a:xfrm>
            <a:off x="6186042" y="1530084"/>
            <a:ext cx="5709920" cy="4846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3" hasCustomPrompt="1"/>
          </p:nvPr>
        </p:nvSpPr>
        <p:spPr>
          <a:xfrm>
            <a:off x="6188074" y="786384"/>
            <a:ext cx="5705856" cy="731995"/>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4" name="TextBox 13"/>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65633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1999" cy="786384"/>
          </a:xfrm>
          <a:solidFill>
            <a:srgbClr val="005DAA"/>
          </a:solidFill>
        </p:spPr>
        <p:txBody>
          <a:bodyPr lIns="274320" rIns="274320" anchor="ctr">
            <a:normAutofit/>
          </a:bodyPr>
          <a:lstStyle>
            <a:lvl1pPr>
              <a:defRPr sz="4400" u="none">
                <a:solidFill>
                  <a:schemeClr val="bg1"/>
                </a:solidFill>
              </a:defRPr>
            </a:lvl1pPr>
          </a:lstStyle>
          <a:p>
            <a:r>
              <a:rPr lang="en-US" dirty="0"/>
              <a:t>Enter slide title</a:t>
            </a:r>
          </a:p>
        </p:txBody>
      </p:sp>
      <p:sp>
        <p:nvSpPr>
          <p:cNvPr id="4" name="Text Placeholder 3"/>
          <p:cNvSpPr>
            <a:spLocks noGrp="1"/>
          </p:cNvSpPr>
          <p:nvPr>
            <p:ph type="body" sz="half" idx="2" hasCustomPrompt="1"/>
          </p:nvPr>
        </p:nvSpPr>
        <p:spPr>
          <a:xfrm>
            <a:off x="256032" y="886968"/>
            <a:ext cx="4400428" cy="55138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The quick brown fox jumps over the lazy dog. </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8" name="Content Placeholder 2"/>
          <p:cNvSpPr>
            <a:spLocks noGrp="1"/>
          </p:cNvSpPr>
          <p:nvPr>
            <p:ph idx="1"/>
          </p:nvPr>
        </p:nvSpPr>
        <p:spPr>
          <a:xfrm>
            <a:off x="4751832" y="886968"/>
            <a:ext cx="7150608" cy="5513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8765369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992"/>
            <a:ext cx="12192000" cy="786384"/>
          </a:xfrm>
          <a:solidFill>
            <a:srgbClr val="005DAA"/>
          </a:solidFill>
        </p:spPr>
        <p:txBody>
          <a:bodyPr lIns="274320" rIns="274320" anchor="ctr">
            <a:normAutofit/>
          </a:bodyPr>
          <a:lstStyle>
            <a:lvl1pPr>
              <a:defRPr sz="4400" u="none">
                <a:solidFill>
                  <a:schemeClr val="bg1"/>
                </a:solidFill>
              </a:defRPr>
            </a:lvl1pPr>
          </a:lstStyle>
          <a:p>
            <a:r>
              <a:rPr lang="en-US" dirty="0"/>
              <a:t>Enter slide title</a:t>
            </a:r>
          </a:p>
        </p:txBody>
      </p:sp>
      <p:sp>
        <p:nvSpPr>
          <p:cNvPr id="3" name="Picture Placeholder 2"/>
          <p:cNvSpPr>
            <a:spLocks noGrp="1"/>
          </p:cNvSpPr>
          <p:nvPr>
            <p:ph type="pic" idx="1"/>
          </p:nvPr>
        </p:nvSpPr>
        <p:spPr>
          <a:xfrm>
            <a:off x="4870937" y="886968"/>
            <a:ext cx="7031503" cy="5501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256032" y="886968"/>
            <a:ext cx="4398264" cy="55014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photo caption</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2"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0" name="TextBox 9"/>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293996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 y="0"/>
            <a:ext cx="12188952" cy="786384"/>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7"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0"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5" name="TextBox 4"/>
          <p:cNvSpPr txBox="1"/>
          <p:nvPr userDrawn="1"/>
        </p:nvSpPr>
        <p:spPr>
          <a:xfrm>
            <a:off x="0" y="647687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08451841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492875"/>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Division of Global HIV &amp; TB</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9E477-088D-487D-A482-1547B74FD154}" type="slidenum">
              <a:rPr lang="en-US" smtClean="0"/>
              <a:t>‹#›</a:t>
            </a:fld>
            <a:endParaRPr lang="en-US"/>
          </a:p>
        </p:txBody>
      </p:sp>
    </p:spTree>
    <p:extLst>
      <p:ext uri="{BB962C8B-B14F-4D97-AF65-F5344CB8AC3E}">
        <p14:creationId xmlns:p14="http://schemas.microsoft.com/office/powerpoint/2010/main" val="11463681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8" r:id="rId14"/>
    <p:sldLayoutId id="2147483690" r:id="rId15"/>
    <p:sldLayoutId id="2147483691" r:id="rId16"/>
    <p:sldLayoutId id="2147483711"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492875"/>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Division of Global HIV &amp; TB</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9E477-088D-487D-A482-1547B74FD154}" type="slidenum">
              <a:rPr lang="en-US" smtClean="0"/>
              <a:t>‹#›</a:t>
            </a:fld>
            <a:endParaRPr lang="en-US"/>
          </a:p>
        </p:txBody>
      </p:sp>
    </p:spTree>
    <p:extLst>
      <p:ext uri="{BB962C8B-B14F-4D97-AF65-F5344CB8AC3E}">
        <p14:creationId xmlns:p14="http://schemas.microsoft.com/office/powerpoint/2010/main" val="1463215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947BB-5AF9-4748-BB69-1885A1008C21}"/>
              </a:ext>
            </a:extLst>
          </p:cNvPr>
          <p:cNvSpPr>
            <a:spLocks noGrp="1"/>
          </p:cNvSpPr>
          <p:nvPr>
            <p:ph type="ctrTitle"/>
          </p:nvPr>
        </p:nvSpPr>
        <p:spPr/>
        <p:txBody>
          <a:bodyPr>
            <a:noAutofit/>
          </a:bodyPr>
          <a:lstStyle/>
          <a:p>
            <a:r>
              <a:rPr lang="en-US" sz="5400" dirty="0"/>
              <a:t>Professional Ethics for Site Auditors</a:t>
            </a:r>
            <a:endParaRPr lang="en-US" sz="4800" dirty="0"/>
          </a:p>
        </p:txBody>
      </p:sp>
      <p:sp>
        <p:nvSpPr>
          <p:cNvPr id="4" name="Subtitle 3">
            <a:extLst>
              <a:ext uri="{FF2B5EF4-FFF2-40B4-BE49-F238E27FC236}">
                <a16:creationId xmlns:a16="http://schemas.microsoft.com/office/drawing/2014/main" id="{5CFC643E-9F5B-498D-B219-005C125A47FB}"/>
              </a:ext>
            </a:extLst>
          </p:cNvPr>
          <p:cNvSpPr>
            <a:spLocks noGrp="1"/>
          </p:cNvSpPr>
          <p:nvPr>
            <p:ph type="subTitle" idx="1"/>
          </p:nvPr>
        </p:nvSpPr>
        <p:spPr>
          <a:xfrm>
            <a:off x="220980" y="3699154"/>
            <a:ext cx="11750040" cy="886897"/>
          </a:xfrm>
        </p:spPr>
        <p:txBody>
          <a:bodyPr/>
          <a:lstStyle/>
          <a:p>
            <a:r>
              <a:rPr lang="en-US" dirty="0">
                <a:solidFill>
                  <a:srgbClr val="C00000"/>
                </a:solidFill>
              </a:rPr>
              <a:t>Understanding the Dos and Don’ts</a:t>
            </a:r>
          </a:p>
          <a:p>
            <a:endParaRPr lang="en-US" dirty="0">
              <a:solidFill>
                <a:srgbClr val="C00000"/>
              </a:solidFill>
            </a:endParaRPr>
          </a:p>
        </p:txBody>
      </p:sp>
    </p:spTree>
    <p:extLst>
      <p:ext uri="{BB962C8B-B14F-4D97-AF65-F5344CB8AC3E}">
        <p14:creationId xmlns:p14="http://schemas.microsoft.com/office/powerpoint/2010/main" val="160243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5DAA"/>
          </a:solidFill>
        </p:spPr>
        <p:txBody>
          <a:bodyPr vert="horz" lIns="274320" tIns="45720" rIns="274320" bIns="45720" rtlCol="0" anchor="ctr">
            <a:normAutofit/>
          </a:bodyPr>
          <a:lstStyle/>
          <a:p>
            <a:pPr algn="ctr"/>
            <a:r>
              <a:rPr lang="en-US" sz="3600" b="1" dirty="0">
                <a:latin typeface="Arial" panose="020B0604020202020204" pitchFamily="34" charset="0"/>
                <a:cs typeface="Arial" panose="020B0604020202020204" pitchFamily="34" charset="0"/>
              </a:rPr>
              <a:t>Confidentiality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9AF87-F0F2-4821-9497-0DF5526E2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8981E12D-702E-4E3F-ACDA-080CEAA6D317}"/>
              </a:ext>
            </a:extLst>
          </p:cNvPr>
          <p:cNvSpPr>
            <a:spLocks noGrp="1"/>
          </p:cNvSpPr>
          <p:nvPr>
            <p:ph type="body" sz="quarter" idx="13"/>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pPr marL="0" indent="0">
              <a:lnSpc>
                <a:spcPct val="150000"/>
              </a:lnSpc>
              <a:spcBef>
                <a:spcPct val="10000"/>
              </a:spcBef>
              <a:spcAft>
                <a:spcPct val="10000"/>
              </a:spcAft>
              <a:buClr>
                <a:schemeClr val="tx2">
                  <a:lumMod val="75000"/>
                </a:schemeClr>
              </a:buClr>
              <a:buNone/>
            </a:pPr>
            <a:r>
              <a:rPr lang="en-US" b="1" dirty="0">
                <a:solidFill>
                  <a:schemeClr val="accent1">
                    <a:lumMod val="50000"/>
                  </a:schemeClr>
                </a:solidFill>
                <a:cs typeface="Calibri" pitchFamily="34" charset="0"/>
              </a:rPr>
              <a:t>Auditors shall:</a:t>
            </a:r>
          </a:p>
          <a:p>
            <a:pPr>
              <a:lnSpc>
                <a:spcPct val="150000"/>
              </a:lnSpc>
              <a:spcBef>
                <a:spcPct val="10000"/>
              </a:spcBef>
              <a:spcAft>
                <a:spcPct val="10000"/>
              </a:spcAft>
              <a:buClr>
                <a:schemeClr val="tx2">
                  <a:lumMod val="75000"/>
                </a:schemeClr>
              </a:buClr>
            </a:pPr>
            <a:r>
              <a:rPr lang="en-US" dirty="0">
                <a:solidFill>
                  <a:schemeClr val="accent1">
                    <a:lumMod val="50000"/>
                  </a:schemeClr>
                </a:solidFill>
                <a:cs typeface="Calibri" pitchFamily="34" charset="0"/>
              </a:rPr>
              <a:t>Be prudent in the use and protection of information acquired in the course of their duties.</a:t>
            </a:r>
          </a:p>
          <a:p>
            <a:pPr>
              <a:lnSpc>
                <a:spcPct val="150000"/>
              </a:lnSpc>
              <a:spcBef>
                <a:spcPct val="10000"/>
              </a:spcBef>
              <a:spcAft>
                <a:spcPct val="10000"/>
              </a:spcAft>
              <a:buClr>
                <a:schemeClr val="tx2">
                  <a:lumMod val="75000"/>
                </a:schemeClr>
              </a:buClr>
            </a:pPr>
            <a:r>
              <a:rPr lang="en-US" dirty="0">
                <a:solidFill>
                  <a:schemeClr val="accent1">
                    <a:lumMod val="50000"/>
                  </a:schemeClr>
                </a:solidFill>
                <a:cs typeface="Calibri" pitchFamily="34" charset="0"/>
              </a:rPr>
              <a:t>Not use information for any personal gain or in any manner that would be contrary to the law or detrimental to the legitimate and ethical objectives of the ministry of health</a:t>
            </a:r>
          </a:p>
          <a:p>
            <a:pPr>
              <a:lnSpc>
                <a:spcPct val="150000"/>
              </a:lnSpc>
            </a:pPr>
            <a:endParaRPr lang="en-US" sz="2400" dirty="0"/>
          </a:p>
        </p:txBody>
      </p:sp>
    </p:spTree>
    <p:extLst>
      <p:ext uri="{BB962C8B-B14F-4D97-AF65-F5344CB8AC3E}">
        <p14:creationId xmlns:p14="http://schemas.microsoft.com/office/powerpoint/2010/main" val="18982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5DAA"/>
          </a:solidFill>
        </p:spPr>
        <p:txBody>
          <a:bodyPr vert="horz" lIns="274320" tIns="45720" rIns="274320" bIns="45720" rtlCol="0" anchor="ctr">
            <a:normAutofit/>
          </a:bodyPr>
          <a:lstStyle/>
          <a:p>
            <a:pPr algn="ctr"/>
            <a:r>
              <a:rPr lang="en-US" sz="3600" b="1" dirty="0">
                <a:latin typeface="Arial" panose="020B0604020202020204" pitchFamily="34" charset="0"/>
                <a:cs typeface="Arial" panose="020B0604020202020204" pitchFamily="34" charset="0"/>
              </a:rPr>
              <a:t>Competency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9AF87-F0F2-4821-9497-0DF5526E2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B8333987-90C7-4160-B016-5B514A143F5B}"/>
              </a:ext>
            </a:extLst>
          </p:cNvPr>
          <p:cNvSpPr>
            <a:spLocks noGrp="1"/>
          </p:cNvSpPr>
          <p:nvPr>
            <p:ph type="body" sz="quarter" idx="13"/>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pPr marL="0" indent="0">
              <a:lnSpc>
                <a:spcPct val="150000"/>
              </a:lnSpc>
              <a:spcBef>
                <a:spcPct val="10000"/>
              </a:spcBef>
              <a:spcAft>
                <a:spcPct val="10000"/>
              </a:spcAft>
              <a:buClr>
                <a:schemeClr val="tx2">
                  <a:lumMod val="75000"/>
                </a:schemeClr>
              </a:buClr>
              <a:buNone/>
            </a:pPr>
            <a:r>
              <a:rPr lang="en-US" b="1" dirty="0">
                <a:solidFill>
                  <a:schemeClr val="accent1">
                    <a:lumMod val="50000"/>
                  </a:schemeClr>
                </a:solidFill>
                <a:cs typeface="Calibri" pitchFamily="34" charset="0"/>
              </a:rPr>
              <a:t>Auditors shall:</a:t>
            </a:r>
          </a:p>
          <a:p>
            <a:pPr>
              <a:lnSpc>
                <a:spcPct val="150000"/>
              </a:lnSpc>
              <a:spcBef>
                <a:spcPct val="10000"/>
              </a:spcBef>
              <a:spcAft>
                <a:spcPct val="10000"/>
              </a:spcAft>
              <a:buClr>
                <a:schemeClr val="tx2">
                  <a:lumMod val="75000"/>
                </a:schemeClr>
              </a:buClr>
            </a:pPr>
            <a:r>
              <a:rPr lang="en-US" dirty="0">
                <a:solidFill>
                  <a:schemeClr val="accent1">
                    <a:lumMod val="50000"/>
                  </a:schemeClr>
                </a:solidFill>
                <a:cs typeface="Calibri" pitchFamily="34" charset="0"/>
              </a:rPr>
              <a:t>Engage only in those services for which they have the necessary knowledge, skills, and experience.</a:t>
            </a:r>
          </a:p>
          <a:p>
            <a:pPr>
              <a:lnSpc>
                <a:spcPct val="150000"/>
              </a:lnSpc>
              <a:spcBef>
                <a:spcPct val="10000"/>
              </a:spcBef>
              <a:spcAft>
                <a:spcPct val="10000"/>
              </a:spcAft>
              <a:buClr>
                <a:schemeClr val="tx2">
                  <a:lumMod val="75000"/>
                </a:schemeClr>
              </a:buClr>
            </a:pPr>
            <a:r>
              <a:rPr lang="en-US" dirty="0">
                <a:solidFill>
                  <a:schemeClr val="accent1">
                    <a:lumMod val="50000"/>
                  </a:schemeClr>
                </a:solidFill>
                <a:cs typeface="Calibri" pitchFamily="34" charset="0"/>
              </a:rPr>
              <a:t>Continually improve their proficiency and the effectiveness and quality of their services</a:t>
            </a:r>
          </a:p>
          <a:p>
            <a:pPr>
              <a:lnSpc>
                <a:spcPct val="150000"/>
              </a:lnSpc>
            </a:pPr>
            <a:endParaRPr lang="en-US" sz="2400" dirty="0"/>
          </a:p>
        </p:txBody>
      </p:sp>
    </p:spTree>
    <p:extLst>
      <p:ext uri="{BB962C8B-B14F-4D97-AF65-F5344CB8AC3E}">
        <p14:creationId xmlns:p14="http://schemas.microsoft.com/office/powerpoint/2010/main" val="19107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11B70A9-9C51-4D24-9AB3-BB514ED7C96F}"/>
              </a:ext>
            </a:extLst>
          </p:cNvPr>
          <p:cNvSpPr>
            <a:spLocks noGrp="1"/>
          </p:cNvSpPr>
          <p:nvPr>
            <p:ph type="title"/>
          </p:nvPr>
        </p:nvSpPr>
        <p:spPr>
          <a:xfrm>
            <a:off x="1000452" y="1610024"/>
            <a:ext cx="3058621" cy="1457002"/>
          </a:xfrm>
        </p:spPr>
        <p:txBody>
          <a:bodyPr vert="horz" lIns="91440" tIns="45720" rIns="91440" bIns="45720" rtlCol="0" anchor="b">
            <a:normAutofit/>
          </a:bodyPr>
          <a:lstStyle/>
          <a:p>
            <a:r>
              <a:rPr lang="en-US" b="1" kern="1200" dirty="0">
                <a:latin typeface="+mj-lt"/>
                <a:ea typeface="+mj-ea"/>
                <a:cs typeface="+mj-cs"/>
              </a:rPr>
              <a:t>Ethical Scenarios</a:t>
            </a:r>
          </a:p>
        </p:txBody>
      </p:sp>
      <p:grpSp>
        <p:nvGrpSpPr>
          <p:cNvPr id="19" name="Group 18">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20"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8" name="Picture Placeholder 7" descr="A picture containing diagram&#10;&#10;Description automatically generated">
            <a:extLst>
              <a:ext uri="{FF2B5EF4-FFF2-40B4-BE49-F238E27FC236}">
                <a16:creationId xmlns:a16="http://schemas.microsoft.com/office/drawing/2014/main" id="{608EF848-E765-43CA-BECA-8BAB8CA0FD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8030" b="2"/>
          <a:stretch/>
        </p:blipFill>
        <p:spPr>
          <a:xfrm>
            <a:off x="8368762" y="0"/>
            <a:ext cx="3782229" cy="3429000"/>
          </a:xfrm>
          <a:prstGeom prst="rect">
            <a:avLst/>
          </a:prstGeom>
        </p:spPr>
      </p:pic>
      <p:pic>
        <p:nvPicPr>
          <p:cNvPr id="10" name="Picture 9" descr="A picture containing text, person, person, indoor&#10;&#10;Description automatically generated">
            <a:extLst>
              <a:ext uri="{FF2B5EF4-FFF2-40B4-BE49-F238E27FC236}">
                <a16:creationId xmlns:a16="http://schemas.microsoft.com/office/drawing/2014/main" id="{672CEE5C-416C-49DB-849B-7944E6D09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53" r="1" b="1"/>
          <a:stretch/>
        </p:blipFill>
        <p:spPr>
          <a:xfrm>
            <a:off x="4636963" y="45730"/>
            <a:ext cx="3731799" cy="3383270"/>
          </a:xfrm>
          <a:prstGeom prst="rect">
            <a:avLst/>
          </a:prstGeom>
        </p:spPr>
      </p:pic>
      <p:pic>
        <p:nvPicPr>
          <p:cNvPr id="12" name="Picture 11" descr="A picture containing text, person, indoor, messy&#10;&#10;Description automatically generated">
            <a:extLst>
              <a:ext uri="{FF2B5EF4-FFF2-40B4-BE49-F238E27FC236}">
                <a16:creationId xmlns:a16="http://schemas.microsoft.com/office/drawing/2014/main" id="{953C7DD7-2607-41D9-ACEE-5A9151C634DF}"/>
              </a:ext>
            </a:extLst>
          </p:cNvPr>
          <p:cNvPicPr>
            <a:picLocks noChangeAspect="1"/>
          </p:cNvPicPr>
          <p:nvPr/>
        </p:nvPicPr>
        <p:blipFill rotWithShape="1">
          <a:blip r:embed="rId4">
            <a:extLst>
              <a:ext uri="{28A0092B-C50C-407E-A947-70E740481C1C}">
                <a14:useLocalDpi xmlns:a14="http://schemas.microsoft.com/office/drawing/2010/main" val="0"/>
              </a:ext>
            </a:extLst>
          </a:blip>
          <a:srcRect t="19680" r="-2" b="20593"/>
          <a:stretch/>
        </p:blipFill>
        <p:spPr>
          <a:xfrm>
            <a:off x="4639055" y="3474720"/>
            <a:ext cx="7552944" cy="3383280"/>
          </a:xfrm>
          <a:prstGeom prst="rect">
            <a:avLst/>
          </a:prstGeom>
        </p:spPr>
      </p:pic>
      <p:sp>
        <p:nvSpPr>
          <p:cNvPr id="5" name="Slide Number Placeholder 4">
            <a:extLst>
              <a:ext uri="{FF2B5EF4-FFF2-40B4-BE49-F238E27FC236}">
                <a16:creationId xmlns:a16="http://schemas.microsoft.com/office/drawing/2014/main" id="{6480CD3D-AC44-4014-BA8F-614862CE54DC}"/>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6039E477-088D-487D-A482-1547B74FD154}" type="slidenum">
              <a:rPr lang="en-US">
                <a:solidFill>
                  <a:schemeClr val="bg1"/>
                </a:solidFill>
              </a:rPr>
              <a:pPr algn="ctr">
                <a:spcAft>
                  <a:spcPts val="600"/>
                </a:spcAft>
              </a:pPr>
              <a:t>12</a:t>
            </a:fld>
            <a:endParaRPr lang="en-US">
              <a:solidFill>
                <a:schemeClr val="bg1"/>
              </a:solidFill>
            </a:endParaRPr>
          </a:p>
        </p:txBody>
      </p:sp>
    </p:spTree>
    <p:extLst>
      <p:ext uri="{BB962C8B-B14F-4D97-AF65-F5344CB8AC3E}">
        <p14:creationId xmlns:p14="http://schemas.microsoft.com/office/powerpoint/2010/main" val="119319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229600" y="6356351"/>
            <a:ext cx="2133600" cy="365125"/>
          </a:xfrm>
        </p:spPr>
        <p:txBody>
          <a:bodyPr/>
          <a:lstStyle/>
          <a:p>
            <a:pPr algn="r">
              <a:defRPr/>
            </a:pPr>
            <a:fld id="{59E6E429-B70E-4083-8EFF-AE71038295C0}" type="slidenum">
              <a:rPr lang="en-US" altLang="en-US"/>
              <a:pPr algn="r">
                <a:defRPr/>
              </a:pPr>
              <a:t>13</a:t>
            </a:fld>
            <a:endParaRPr lang="en-US" altLang="en-US" dirty="0"/>
          </a:p>
        </p:txBody>
      </p:sp>
      <p:sp>
        <p:nvSpPr>
          <p:cNvPr id="15363" name="Rectangle 2"/>
          <p:cNvSpPr>
            <a:spLocks noGrp="1" noChangeArrowheads="1"/>
          </p:cNvSpPr>
          <p:nvPr>
            <p:ph type="title"/>
          </p:nvPr>
        </p:nvSpPr>
        <p:spPr>
          <a:xfrm>
            <a:off x="0" y="1"/>
            <a:ext cx="12192000" cy="971550"/>
          </a:xfrm>
          <a:solidFill>
            <a:srgbClr val="005DAA"/>
          </a:solidFill>
        </p:spPr>
        <p:txBody>
          <a:bodyPr vert="horz" lIns="274320" tIns="45720" rIns="274320" bIns="45720" rtlCol="0" anchor="ct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Scenario I</a:t>
            </a:r>
          </a:p>
        </p:txBody>
      </p:sp>
      <p:sp>
        <p:nvSpPr>
          <p:cNvPr id="15364" name="Rectangle 3"/>
          <p:cNvSpPr>
            <a:spLocks noGrp="1" noChangeArrowheads="1"/>
          </p:cNvSpPr>
          <p:nvPr>
            <p:ph type="body" idx="1"/>
          </p:nvPr>
        </p:nvSpPr>
        <p:spPr>
          <a:xfrm>
            <a:off x="571500" y="1416051"/>
            <a:ext cx="11049000" cy="4495800"/>
          </a:xfrm>
        </p:spPr>
        <p:txBody>
          <a:bodyPr>
            <a:normAutofit/>
          </a:bodyPr>
          <a:lstStyle/>
          <a:p>
            <a:pPr marL="0" indent="0">
              <a:lnSpc>
                <a:spcPct val="150000"/>
              </a:lnSpc>
              <a:buNone/>
            </a:pPr>
            <a:r>
              <a:rPr lang="en-US" altLang="en-US" dirty="0"/>
              <a:t>Sylvia,  an auditor, has just completed audits for 5 HIV rapid testing sites in her district. Sylvia was scheduled to visit another site for an audit; however, she decides to stop for lunch on the way and afterwards left copies of the audit summary reports in the restaurant. Instead of going back to get the copies, she decides it doesn’t matter since the pages do not contain client data.</a:t>
            </a:r>
          </a:p>
        </p:txBody>
      </p:sp>
    </p:spTree>
    <p:extLst>
      <p:ext uri="{BB962C8B-B14F-4D97-AF65-F5344CB8AC3E}">
        <p14:creationId xmlns:p14="http://schemas.microsoft.com/office/powerpoint/2010/main" val="60917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153400" y="6356351"/>
            <a:ext cx="2133600" cy="365125"/>
          </a:xfrm>
        </p:spPr>
        <p:txBody>
          <a:bodyPr/>
          <a:lstStyle/>
          <a:p>
            <a:pPr algn="r">
              <a:defRPr/>
            </a:pPr>
            <a:fld id="{59E6E429-B70E-4083-8EFF-AE71038295C0}" type="slidenum">
              <a:rPr lang="en-US" altLang="en-US"/>
              <a:pPr algn="r">
                <a:defRPr/>
              </a:pPr>
              <a:t>14</a:t>
            </a:fld>
            <a:endParaRPr lang="en-US" altLang="en-US" dirty="0"/>
          </a:p>
        </p:txBody>
      </p:sp>
      <p:sp>
        <p:nvSpPr>
          <p:cNvPr id="15363" name="Rectangle 2"/>
          <p:cNvSpPr>
            <a:spLocks noGrp="1" noChangeArrowheads="1"/>
          </p:cNvSpPr>
          <p:nvPr>
            <p:ph type="title"/>
          </p:nvPr>
        </p:nvSpPr>
        <p:spPr>
          <a:xfrm>
            <a:off x="0" y="0"/>
            <a:ext cx="12192000" cy="1044575"/>
          </a:xfrm>
          <a:solidFill>
            <a:srgbClr val="005DAA"/>
          </a:solidFill>
        </p:spPr>
        <p:txBody>
          <a:bodyPr vert="horz" lIns="274320" tIns="45720" rIns="274320" bIns="45720" rtlCol="0" anchor="ct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Scenario II</a:t>
            </a:r>
          </a:p>
        </p:txBody>
      </p:sp>
      <p:sp>
        <p:nvSpPr>
          <p:cNvPr id="15364" name="Rectangle 3"/>
          <p:cNvSpPr>
            <a:spLocks noGrp="1" noChangeArrowheads="1"/>
          </p:cNvSpPr>
          <p:nvPr>
            <p:ph type="body" idx="1"/>
          </p:nvPr>
        </p:nvSpPr>
        <p:spPr/>
        <p:txBody>
          <a:bodyPr>
            <a:normAutofit/>
          </a:bodyPr>
          <a:lstStyle/>
          <a:p>
            <a:pPr marL="0" indent="0">
              <a:lnSpc>
                <a:spcPct val="150000"/>
              </a:lnSpc>
              <a:buNone/>
            </a:pPr>
            <a:r>
              <a:rPr lang="en-US" altLang="en-US" dirty="0"/>
              <a:t>John, an auditor, has just reviewed the HTS Test Register during a site visit. John notices that one of the testers accidentally wrote the name of the client in the HTS Test Register instead of their client code. John recognizes who the client is and realizes that  he is HIV positive. John decides to tell his friend’s wife of his HIV status.</a:t>
            </a:r>
          </a:p>
        </p:txBody>
      </p:sp>
    </p:spTree>
    <p:extLst>
      <p:ext uri="{BB962C8B-B14F-4D97-AF65-F5344CB8AC3E}">
        <p14:creationId xmlns:p14="http://schemas.microsoft.com/office/powerpoint/2010/main" val="348816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92000" cy="996950"/>
          </a:xfrm>
          <a:solidFill>
            <a:srgbClr val="005DAA"/>
          </a:solidFill>
        </p:spPr>
        <p:txBody>
          <a:bodyPr vert="horz" lIns="274320" tIns="45720" rIns="274320" bIns="45720" rtlCol="0" anchor="ct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Scenario III</a:t>
            </a:r>
          </a:p>
        </p:txBody>
      </p:sp>
      <p:sp>
        <p:nvSpPr>
          <p:cNvPr id="7172" name="Rectangle 3"/>
          <p:cNvSpPr>
            <a:spLocks noGrp="1" noChangeArrowheads="1"/>
          </p:cNvSpPr>
          <p:nvPr>
            <p:ph type="body" idx="1"/>
          </p:nvPr>
        </p:nvSpPr>
        <p:spPr/>
        <p:txBody>
          <a:bodyPr vert="horz" lIns="91440" tIns="45720" rIns="91440" bIns="45720" rtlCol="0">
            <a:normAutofit lnSpcReduction="10000"/>
          </a:bodyPr>
          <a:lstStyle/>
          <a:p>
            <a:pPr marL="0" indent="0">
              <a:lnSpc>
                <a:spcPct val="150000"/>
              </a:lnSpc>
              <a:buNone/>
            </a:pPr>
            <a:r>
              <a:rPr lang="en-US" altLang="en-US" sz="3200" dirty="0"/>
              <a:t>You are auditing a PMTCT site, and you are observing a nurse counselor performing the HIV rapid test. You notice that the nurse counselor just ran out of the buffer for Test 1 of the algorithm. Rather than denying testing to clients, the nurse counselor decides to go ahead and perform Test 1 using the buffer from kits of Test 2.</a:t>
            </a:r>
          </a:p>
          <a:p>
            <a:pPr marL="0" indent="0">
              <a:lnSpc>
                <a:spcPct val="150000"/>
              </a:lnSpc>
              <a:buNone/>
            </a:pPr>
            <a:endParaRPr lang="en-US" altLang="en-US" sz="3200" dirty="0"/>
          </a:p>
        </p:txBody>
      </p:sp>
    </p:spTree>
    <p:extLst>
      <p:ext uri="{BB962C8B-B14F-4D97-AF65-F5344CB8AC3E}">
        <p14:creationId xmlns:p14="http://schemas.microsoft.com/office/powerpoint/2010/main" val="136551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1"/>
            <a:ext cx="12192000" cy="914400"/>
          </a:xfrm>
          <a:solidFill>
            <a:srgbClr val="005DAA"/>
          </a:solidFill>
        </p:spPr>
        <p:txBody>
          <a:bodyPr vert="horz" lIns="274320" tIns="45720" rIns="274320" bIns="45720" rtlCol="0" anchor="ct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Scenario IV</a:t>
            </a:r>
          </a:p>
        </p:txBody>
      </p:sp>
      <p:sp>
        <p:nvSpPr>
          <p:cNvPr id="15364" name="Rectangle 3"/>
          <p:cNvSpPr>
            <a:spLocks noGrp="1" noChangeArrowheads="1"/>
          </p:cNvSpPr>
          <p:nvPr>
            <p:ph type="body" idx="1"/>
          </p:nvPr>
        </p:nvSpPr>
        <p:spPr>
          <a:xfrm>
            <a:off x="295275" y="1295400"/>
            <a:ext cx="11353800" cy="4495800"/>
          </a:xfrm>
        </p:spPr>
        <p:txBody>
          <a:bodyPr>
            <a:noAutofit/>
          </a:bodyPr>
          <a:lstStyle/>
          <a:p>
            <a:pPr marL="0" indent="0">
              <a:lnSpc>
                <a:spcPct val="150000"/>
              </a:lnSpc>
              <a:buNone/>
            </a:pPr>
            <a:r>
              <a:rPr lang="en-US" altLang="en-US" sz="2400" dirty="0"/>
              <a:t>A couple has come to a VCT clinic for HIV rapid testing. The lay counselor there does the pre-test counseling for the couple and performs the Determine HIV ½ test but leaves the testing area for almost an hour. Philip, an auditor, is at the VCT clinic for a routine site visit. He sees the couple sitting outside the office waiting for the lay counselor. He is unsure why it is taking so long for them to receive their results so he decides to check the results himself. He sees a series of Determine test strips and reviews the results of the first one he sees thinking they probably belong to the couple outside. One of the tests is positive and he proceeds to give them their results.</a:t>
            </a:r>
          </a:p>
        </p:txBody>
      </p:sp>
      <p:sp>
        <p:nvSpPr>
          <p:cNvPr id="2" name="Slide Number Placeholder 1"/>
          <p:cNvSpPr>
            <a:spLocks noGrp="1"/>
          </p:cNvSpPr>
          <p:nvPr>
            <p:ph type="sldNum" sz="quarter" idx="12"/>
          </p:nvPr>
        </p:nvSpPr>
        <p:spPr/>
        <p:txBody>
          <a:bodyPr/>
          <a:lstStyle/>
          <a:p>
            <a:fld id="{E369AF87-F0F2-4821-9497-0DF5526E2B5D}" type="slidenum">
              <a:rPr lang="en-US" smtClean="0"/>
              <a:t>16</a:t>
            </a:fld>
            <a:endParaRPr lang="en-US" dirty="0"/>
          </a:p>
        </p:txBody>
      </p:sp>
    </p:spTree>
    <p:extLst>
      <p:ext uri="{BB962C8B-B14F-4D97-AF65-F5344CB8AC3E}">
        <p14:creationId xmlns:p14="http://schemas.microsoft.com/office/powerpoint/2010/main" val="425042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305800" y="6356351"/>
            <a:ext cx="2133600" cy="365125"/>
          </a:xfrm>
        </p:spPr>
        <p:txBody>
          <a:bodyPr/>
          <a:lstStyle/>
          <a:p>
            <a:pPr algn="r">
              <a:defRPr/>
            </a:pPr>
            <a:fld id="{1121A357-20B1-48CB-A827-2A23335AF88B}" type="slidenum">
              <a:rPr lang="en-US" altLang="en-US"/>
              <a:pPr algn="r">
                <a:defRPr/>
              </a:pPr>
              <a:t>17</a:t>
            </a:fld>
            <a:endParaRPr lang="en-US" altLang="en-US" dirty="0"/>
          </a:p>
        </p:txBody>
      </p:sp>
      <p:sp>
        <p:nvSpPr>
          <p:cNvPr id="23555" name="Rectangle 2"/>
          <p:cNvSpPr>
            <a:spLocks noGrp="1" noChangeArrowheads="1"/>
          </p:cNvSpPr>
          <p:nvPr>
            <p:ph type="title"/>
          </p:nvPr>
        </p:nvSpPr>
        <p:spPr>
          <a:xfrm>
            <a:off x="0" y="0"/>
            <a:ext cx="12192000" cy="939800"/>
          </a:xfrm>
          <a:solidFill>
            <a:srgbClr val="005DAA"/>
          </a:solidFill>
        </p:spPr>
        <p:txBody>
          <a:bodyPr vert="horz" lIns="274320" tIns="45720" rIns="274320" bIns="45720" rtlCol="0" anchor="ct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Key Messages</a:t>
            </a:r>
          </a:p>
        </p:txBody>
      </p:sp>
      <p:sp>
        <p:nvSpPr>
          <p:cNvPr id="23556" name="Rectangle 3"/>
          <p:cNvSpPr>
            <a:spLocks noGrp="1" noChangeArrowheads="1"/>
          </p:cNvSpPr>
          <p:nvPr>
            <p:ph type="body" idx="1"/>
          </p:nvPr>
        </p:nvSpPr>
        <p:spPr>
          <a:xfrm>
            <a:off x="552450" y="1597025"/>
            <a:ext cx="11163300" cy="4351338"/>
          </a:xfrm>
        </p:spPr>
        <p:txBody>
          <a:bodyPr>
            <a:normAutofit/>
          </a:bodyPr>
          <a:lstStyle/>
          <a:p>
            <a:pPr eaLnBrk="1" hangingPunct="1">
              <a:lnSpc>
                <a:spcPct val="150000"/>
              </a:lnSpc>
            </a:pPr>
            <a:r>
              <a:rPr lang="en-US" altLang="en-US" dirty="0"/>
              <a:t>Ethical issues are important. We must constantly remind ourselves of the code of conducts and ensure we do the right thing. </a:t>
            </a:r>
          </a:p>
          <a:p>
            <a:pPr eaLnBrk="1" hangingPunct="1">
              <a:lnSpc>
                <a:spcPct val="150000"/>
              </a:lnSpc>
            </a:pPr>
            <a:r>
              <a:rPr lang="en-US" altLang="en-US" dirty="0"/>
              <a:t>Ethical issues are often hard to deal with because they create dilemmas. </a:t>
            </a:r>
          </a:p>
          <a:p>
            <a:pPr eaLnBrk="1" hangingPunct="1">
              <a:lnSpc>
                <a:spcPct val="150000"/>
              </a:lnSpc>
            </a:pPr>
            <a:r>
              <a:rPr lang="en-US" altLang="en-US" dirty="0"/>
              <a:t>People often violate ethics not because they mean to, but because they are careless. As a matter of fact, they sometimes act with good intentions.</a:t>
            </a:r>
          </a:p>
        </p:txBody>
      </p:sp>
    </p:spTree>
    <p:extLst>
      <p:ext uri="{BB962C8B-B14F-4D97-AF65-F5344CB8AC3E}">
        <p14:creationId xmlns:p14="http://schemas.microsoft.com/office/powerpoint/2010/main" val="399205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0" y="1"/>
            <a:ext cx="12192000" cy="996950"/>
          </a:xfrm>
          <a:solidFill>
            <a:srgbClr val="005DAA"/>
          </a:solidFill>
        </p:spPr>
        <p:txBody>
          <a:bodyPr vert="horz" lIns="274320" tIns="45720" rIns="274320" bIns="45720" rtlCol="0" anchor="ctr">
            <a:normAutofit/>
          </a:bodyPr>
          <a:lstStyle/>
          <a:p>
            <a:pPr algn="ctr"/>
            <a:r>
              <a:rPr lang="en-US" sz="3600" b="1" dirty="0">
                <a:solidFill>
                  <a:schemeClr val="bg1"/>
                </a:solidFill>
                <a:latin typeface="Arial" panose="020B0604020202020204" pitchFamily="34" charset="0"/>
                <a:cs typeface="Arial" panose="020B0604020202020204" pitchFamily="34" charset="0"/>
              </a:rPr>
              <a:t>Review</a:t>
            </a:r>
          </a:p>
        </p:txBody>
      </p:sp>
      <p:sp>
        <p:nvSpPr>
          <p:cNvPr id="1016835" name="Rectangle 3"/>
          <p:cNvSpPr>
            <a:spLocks noGrp="1" noChangeArrowheads="1"/>
          </p:cNvSpPr>
          <p:nvPr>
            <p:ph type="body" idx="1"/>
          </p:nvPr>
        </p:nvSpPr>
        <p:spPr>
          <a:xfrm>
            <a:off x="638175" y="1419226"/>
            <a:ext cx="10401300" cy="4373563"/>
          </a:xfrm>
        </p:spPr>
        <p:txBody>
          <a:bodyPr>
            <a:normAutofit/>
          </a:bodyPr>
          <a:lstStyle/>
          <a:p>
            <a:pPr>
              <a:lnSpc>
                <a:spcPct val="150000"/>
              </a:lnSpc>
            </a:pPr>
            <a:r>
              <a:rPr lang="en-US" altLang="en-US" dirty="0"/>
              <a:t>In your own words, what is professional ethics for a SPI-RT auditor?</a:t>
            </a:r>
          </a:p>
          <a:p>
            <a:pPr>
              <a:lnSpc>
                <a:spcPct val="150000"/>
              </a:lnSpc>
            </a:pPr>
            <a:r>
              <a:rPr lang="en-US" altLang="en-US" dirty="0"/>
              <a:t>Why is it important?</a:t>
            </a:r>
          </a:p>
          <a:p>
            <a:pPr>
              <a:lnSpc>
                <a:spcPct val="150000"/>
              </a:lnSpc>
            </a:pPr>
            <a:r>
              <a:rPr lang="en-US" altLang="en-US" dirty="0"/>
              <a:t>Give examples of actions you can take to maintain client confidentiality.</a:t>
            </a:r>
          </a:p>
          <a:p>
            <a:pPr>
              <a:lnSpc>
                <a:spcPct val="150000"/>
              </a:lnSpc>
            </a:pPr>
            <a:r>
              <a:rPr lang="en-US" altLang="en-US" dirty="0"/>
              <a:t>Give an example of a code of ethics to which you are willing to personally commit.</a:t>
            </a:r>
          </a:p>
          <a:p>
            <a:pPr>
              <a:lnSpc>
                <a:spcPct val="150000"/>
              </a:lnSpc>
            </a:pPr>
            <a:endParaRPr lang="en-US" dirty="0"/>
          </a:p>
        </p:txBody>
      </p:sp>
      <p:sp>
        <p:nvSpPr>
          <p:cNvPr id="2" name="Slide Number Placeholder 1"/>
          <p:cNvSpPr>
            <a:spLocks noGrp="1"/>
          </p:cNvSpPr>
          <p:nvPr>
            <p:ph type="sldNum" sz="quarter" idx="12"/>
          </p:nvPr>
        </p:nvSpPr>
        <p:spPr/>
        <p:txBody>
          <a:bodyPr/>
          <a:lstStyle/>
          <a:p>
            <a:fld id="{E369AF87-F0F2-4821-9497-0DF5526E2B5D}" type="slidenum">
              <a:rPr lang="en-US" smtClean="0"/>
              <a:t>18</a:t>
            </a:fld>
            <a:endParaRPr lang="en-US" dirty="0"/>
          </a:p>
        </p:txBody>
      </p:sp>
    </p:spTree>
    <p:extLst>
      <p:ext uri="{BB962C8B-B14F-4D97-AF65-F5344CB8AC3E}">
        <p14:creationId xmlns:p14="http://schemas.microsoft.com/office/powerpoint/2010/main" val="129914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993"/>
          <a:stretch/>
        </p:blipFill>
        <p:spPr>
          <a:xfrm>
            <a:off x="1370714" y="-1"/>
            <a:ext cx="8868661" cy="4200525"/>
          </a:xfrm>
          <a:prstGeom prst="rect">
            <a:avLst/>
          </a:prstGeom>
        </p:spPr>
      </p:pic>
      <p:sp>
        <p:nvSpPr>
          <p:cNvPr id="2" name="TextBox 1"/>
          <p:cNvSpPr txBox="1"/>
          <p:nvPr/>
        </p:nvSpPr>
        <p:spPr>
          <a:xfrm>
            <a:off x="3223909" y="4200524"/>
            <a:ext cx="5744181" cy="1323439"/>
          </a:xfrm>
          <a:prstGeom prst="rect">
            <a:avLst/>
          </a:prstGeom>
          <a:noFill/>
        </p:spPr>
        <p:txBody>
          <a:bodyPr wrap="square" rtlCol="0">
            <a:spAutoFit/>
          </a:bodyPr>
          <a:lstStyle/>
          <a:p>
            <a:r>
              <a:rPr lang="en-US" sz="8000" dirty="0">
                <a:solidFill>
                  <a:schemeClr val="bg1"/>
                </a:solidFill>
                <a:latin typeface="Bodoni MT" panose="02070603080606020203" pitchFamily="18" charset="0"/>
              </a:rPr>
              <a:t>Thank You</a:t>
            </a:r>
          </a:p>
        </p:txBody>
      </p:sp>
    </p:spTree>
    <p:extLst>
      <p:ext uri="{BB962C8B-B14F-4D97-AF65-F5344CB8AC3E}">
        <p14:creationId xmlns:p14="http://schemas.microsoft.com/office/powerpoint/2010/main" val="360556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776EED-B5EB-47C2-B22F-B70B43621930}"/>
              </a:ext>
            </a:extLst>
          </p:cNvPr>
          <p:cNvSpPr>
            <a:spLocks noGrp="1"/>
          </p:cNvSpPr>
          <p:nvPr>
            <p:ph type="title"/>
          </p:nvPr>
        </p:nvSpPr>
        <p:spPr>
          <a:xfrm>
            <a:off x="0" y="-9525"/>
            <a:ext cx="12192000" cy="786384"/>
          </a:xfrm>
          <a:solidFill>
            <a:srgbClr val="005DAA"/>
          </a:solidFill>
        </p:spPr>
        <p:txBody>
          <a:bodyPr vert="horz" lIns="274320" tIns="45720" rIns="274320" bIns="45720" rtlCol="0" anchor="ctr">
            <a:normAutofit/>
          </a:bodyPr>
          <a:lstStyle/>
          <a:p>
            <a:pPr algn="ctr"/>
            <a:r>
              <a:rPr lang="en-US" sz="3600" b="1" dirty="0">
                <a:latin typeface="Arial" panose="020B0604020202020204" pitchFamily="34" charset="0"/>
                <a:cs typeface="Arial" panose="020B0604020202020204" pitchFamily="34" charset="0"/>
              </a:rPr>
              <a:t>Content Overview</a:t>
            </a:r>
          </a:p>
        </p:txBody>
      </p:sp>
      <p:sp>
        <p:nvSpPr>
          <p:cNvPr id="2" name="Content Placeholder 1">
            <a:extLst>
              <a:ext uri="{FF2B5EF4-FFF2-40B4-BE49-F238E27FC236}">
                <a16:creationId xmlns:a16="http://schemas.microsoft.com/office/drawing/2014/main" id="{66A41543-392C-4DB3-911C-85CD873EB0B1}"/>
              </a:ext>
            </a:extLst>
          </p:cNvPr>
          <p:cNvSpPr>
            <a:spLocks noGrp="1"/>
          </p:cNvSpPr>
          <p:nvPr>
            <p:ph idx="1"/>
          </p:nvPr>
        </p:nvSpPr>
        <p:spPr>
          <a:xfrm>
            <a:off x="550622" y="1261036"/>
            <a:ext cx="7190706" cy="4536082"/>
          </a:xfrm>
        </p:spPr>
        <p:txBody>
          <a:bodyPr>
            <a:normAutofit/>
          </a:bodyPr>
          <a:lstStyle/>
          <a:p>
            <a:endParaRPr lang="en-US" dirty="0"/>
          </a:p>
          <a:p>
            <a:r>
              <a:rPr lang="en-US" dirty="0"/>
              <a:t>Code of Ethics for SPI-RRT Auditors</a:t>
            </a:r>
          </a:p>
          <a:p>
            <a:r>
              <a:rPr lang="en-US" dirty="0"/>
              <a:t>Code of Conduct for SPI-RRT Auditors </a:t>
            </a:r>
          </a:p>
          <a:p>
            <a:r>
              <a:rPr lang="en-US" dirty="0"/>
              <a:t>Apply the Rules of Conduct for SPI-RRT Auditors</a:t>
            </a:r>
          </a:p>
          <a:p>
            <a:r>
              <a:rPr lang="en-US" dirty="0"/>
              <a:t>Understand appropriate actions to maintain site integrity and client confidentiality </a:t>
            </a:r>
          </a:p>
          <a:p>
            <a:r>
              <a:rPr lang="en-US" dirty="0"/>
              <a:t>Ethical considerations</a:t>
            </a:r>
          </a:p>
          <a:p>
            <a:r>
              <a:rPr lang="en-US" dirty="0"/>
              <a:t>Training Approach</a:t>
            </a:r>
          </a:p>
          <a:p>
            <a:endParaRPr lang="en-US" dirty="0"/>
          </a:p>
        </p:txBody>
      </p:sp>
    </p:spTree>
    <p:extLst>
      <p:ext uri="{BB962C8B-B14F-4D97-AF65-F5344CB8AC3E}">
        <p14:creationId xmlns:p14="http://schemas.microsoft.com/office/powerpoint/2010/main" val="306918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9800"/>
          </a:xfrm>
          <a:solidFill>
            <a:srgbClr val="005DAA"/>
          </a:solidFill>
        </p:spPr>
        <p:txBody>
          <a:bodyPr vert="horz" lIns="274320" tIns="45720" rIns="274320" bIns="45720" rtlCol="0" anchor="ctr">
            <a:normAutofit/>
          </a:bodyPr>
          <a:lstStyle/>
          <a:p>
            <a:pPr algn="ctr"/>
            <a:r>
              <a:rPr lang="en-US" sz="3600" b="1" dirty="0">
                <a:solidFill>
                  <a:schemeClr val="bg1"/>
                </a:solidFill>
                <a:latin typeface="Arial" panose="020B0604020202020204" pitchFamily="34" charset="0"/>
                <a:cs typeface="Arial" panose="020B0604020202020204" pitchFamily="34" charset="0"/>
              </a:rPr>
              <a:t>What is Ethics</a:t>
            </a:r>
          </a:p>
        </p:txBody>
      </p:sp>
      <p:sp>
        <p:nvSpPr>
          <p:cNvPr id="3" name="Content Placeholder 2"/>
          <p:cNvSpPr>
            <a:spLocks noGrp="1"/>
          </p:cNvSpPr>
          <p:nvPr>
            <p:ph idx="1"/>
          </p:nvPr>
        </p:nvSpPr>
        <p:spPr/>
        <p:txBody>
          <a:bodyPr/>
          <a:lstStyle/>
          <a:p>
            <a:pPr algn="ctr">
              <a:spcBef>
                <a:spcPct val="40000"/>
              </a:spcBef>
              <a:spcAft>
                <a:spcPct val="90000"/>
              </a:spcAft>
              <a:buNone/>
            </a:pPr>
            <a:endParaRPr lang="en-US" altLang="en-US" dirty="0"/>
          </a:p>
          <a:p>
            <a:pPr algn="ctr">
              <a:spcBef>
                <a:spcPct val="40000"/>
              </a:spcBef>
              <a:spcAft>
                <a:spcPct val="90000"/>
              </a:spcAft>
              <a:buNone/>
            </a:pPr>
            <a:r>
              <a:rPr lang="en-US" altLang="en-US" sz="4000" dirty="0"/>
              <a:t>“A set of principles of right conduct”</a:t>
            </a:r>
          </a:p>
        </p:txBody>
      </p:sp>
      <p:sp>
        <p:nvSpPr>
          <p:cNvPr id="4" name="Slide Number Placeholder 3"/>
          <p:cNvSpPr>
            <a:spLocks noGrp="1"/>
          </p:cNvSpPr>
          <p:nvPr>
            <p:ph type="sldNum" sz="quarter" idx="12"/>
          </p:nvPr>
        </p:nvSpPr>
        <p:spPr/>
        <p:txBody>
          <a:bodyPr/>
          <a:lstStyle/>
          <a:p>
            <a:fld id="{E369AF87-F0F2-4821-9497-0DF5526E2B5D}" type="slidenum">
              <a:rPr lang="en-US" smtClean="0"/>
              <a:t>3</a:t>
            </a:fld>
            <a:endParaRPr lang="en-US" dirty="0"/>
          </a:p>
        </p:txBody>
      </p:sp>
    </p:spTree>
    <p:extLst>
      <p:ext uri="{BB962C8B-B14F-4D97-AF65-F5344CB8AC3E}">
        <p14:creationId xmlns:p14="http://schemas.microsoft.com/office/powerpoint/2010/main" val="152089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8305800" y="6356351"/>
            <a:ext cx="2133600" cy="365125"/>
          </a:xfrm>
        </p:spPr>
        <p:txBody>
          <a:bodyPr/>
          <a:lstStyle/>
          <a:p>
            <a:pPr algn="r">
              <a:defRPr/>
            </a:pPr>
            <a:fld id="{8EF23796-3CC3-43C1-BAA5-C91ECECA615F}" type="slidenum">
              <a:rPr lang="en-US" altLang="en-US"/>
              <a:pPr algn="r">
                <a:defRPr/>
              </a:pPr>
              <a:t>4</a:t>
            </a:fld>
            <a:endParaRPr lang="en-US" altLang="en-US" dirty="0"/>
          </a:p>
        </p:txBody>
      </p:sp>
      <p:sp>
        <p:nvSpPr>
          <p:cNvPr id="21507" name="Rectangle 2"/>
          <p:cNvSpPr>
            <a:spLocks noGrp="1" noChangeArrowheads="1"/>
          </p:cNvSpPr>
          <p:nvPr>
            <p:ph type="title"/>
          </p:nvPr>
        </p:nvSpPr>
        <p:spPr>
          <a:xfrm>
            <a:off x="0" y="0"/>
            <a:ext cx="12192000" cy="942975"/>
          </a:xfrm>
          <a:solidFill>
            <a:srgbClr val="005DAA"/>
          </a:solidFill>
        </p:spPr>
        <p:txBody>
          <a:bodyPr vert="horz" lIns="274320" tIns="45720" rIns="274320" bIns="45720" rtlCol="0" anchor="ct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Code of Ethics for SPI-RRT Auditors</a:t>
            </a:r>
          </a:p>
        </p:txBody>
      </p:sp>
      <p:sp>
        <p:nvSpPr>
          <p:cNvPr id="21508" name="Rectangle 3"/>
          <p:cNvSpPr>
            <a:spLocks noGrp="1" noChangeArrowheads="1"/>
          </p:cNvSpPr>
          <p:nvPr>
            <p:ph type="body" idx="1"/>
          </p:nvPr>
        </p:nvSpPr>
        <p:spPr>
          <a:xfrm>
            <a:off x="403363" y="1356518"/>
            <a:ext cx="10617062" cy="4144963"/>
          </a:xfrm>
        </p:spPr>
        <p:txBody>
          <a:bodyPr vert="horz" lIns="91440" tIns="45720" rIns="91440" bIns="45720" rtlCol="0">
            <a:normAutofit/>
          </a:bodyPr>
          <a:lstStyle/>
          <a:p>
            <a:pPr>
              <a:lnSpc>
                <a:spcPct val="150000"/>
              </a:lnSpc>
              <a:spcBef>
                <a:spcPct val="10000"/>
              </a:spcBef>
              <a:spcAft>
                <a:spcPct val="10000"/>
              </a:spcAft>
              <a:buClr>
                <a:schemeClr val="tx2">
                  <a:lumMod val="75000"/>
                </a:schemeClr>
              </a:buClr>
            </a:pPr>
            <a:r>
              <a:rPr lang="en-US" altLang="en-US" sz="2400" dirty="0">
                <a:solidFill>
                  <a:schemeClr val="accent1">
                    <a:lumMod val="50000"/>
                  </a:schemeClr>
                </a:solidFill>
                <a:cs typeface="Calibri" pitchFamily="34" charset="0"/>
              </a:rPr>
              <a:t>Maintain </a:t>
            </a:r>
            <a:r>
              <a:rPr lang="en-US" altLang="en-US" sz="2400" u="sng" dirty="0">
                <a:solidFill>
                  <a:schemeClr val="accent1">
                    <a:lumMod val="50000"/>
                  </a:schemeClr>
                </a:solidFill>
                <a:cs typeface="Calibri" pitchFamily="34" charset="0"/>
              </a:rPr>
              <a:t>strict confidentiality </a:t>
            </a:r>
            <a:r>
              <a:rPr lang="en-US" altLang="en-US" sz="2400" dirty="0">
                <a:solidFill>
                  <a:schemeClr val="accent1">
                    <a:lumMod val="50000"/>
                  </a:schemeClr>
                </a:solidFill>
                <a:cs typeface="Calibri" pitchFamily="34" charset="0"/>
              </a:rPr>
              <a:t>of client information, test results, and site quality assurance data</a:t>
            </a:r>
          </a:p>
          <a:p>
            <a:pPr>
              <a:lnSpc>
                <a:spcPct val="150000"/>
              </a:lnSpc>
              <a:spcBef>
                <a:spcPct val="10000"/>
              </a:spcBef>
              <a:spcAft>
                <a:spcPct val="10000"/>
              </a:spcAft>
              <a:buClr>
                <a:schemeClr val="tx2">
                  <a:lumMod val="75000"/>
                </a:schemeClr>
              </a:buClr>
            </a:pPr>
            <a:r>
              <a:rPr lang="en-US" altLang="en-US" sz="2400" dirty="0">
                <a:solidFill>
                  <a:schemeClr val="accent1">
                    <a:lumMod val="50000"/>
                  </a:schemeClr>
                </a:solidFill>
                <a:cs typeface="Calibri" pitchFamily="34" charset="0"/>
              </a:rPr>
              <a:t>Safeguard the </a:t>
            </a:r>
            <a:r>
              <a:rPr lang="en-US" altLang="en-US" sz="2400" u="sng" dirty="0">
                <a:solidFill>
                  <a:schemeClr val="accent1">
                    <a:lumMod val="50000"/>
                  </a:schemeClr>
                </a:solidFill>
                <a:cs typeface="Calibri" pitchFamily="34" charset="0"/>
              </a:rPr>
              <a:t>dignity and privacy </a:t>
            </a:r>
            <a:r>
              <a:rPr lang="en-US" altLang="en-US" sz="2400" dirty="0">
                <a:solidFill>
                  <a:schemeClr val="accent1">
                    <a:lumMod val="50000"/>
                  </a:schemeClr>
                </a:solidFill>
                <a:cs typeface="Calibri" pitchFamily="34" charset="0"/>
              </a:rPr>
              <a:t>of clients</a:t>
            </a:r>
          </a:p>
          <a:p>
            <a:pPr>
              <a:lnSpc>
                <a:spcPct val="150000"/>
              </a:lnSpc>
              <a:spcBef>
                <a:spcPct val="10000"/>
              </a:spcBef>
              <a:spcAft>
                <a:spcPct val="10000"/>
              </a:spcAft>
              <a:buClr>
                <a:schemeClr val="tx2">
                  <a:lumMod val="75000"/>
                </a:schemeClr>
              </a:buClr>
            </a:pPr>
            <a:r>
              <a:rPr lang="en-US" altLang="en-US" sz="2400" u="sng" dirty="0">
                <a:solidFill>
                  <a:schemeClr val="accent1">
                    <a:lumMod val="50000"/>
                  </a:schemeClr>
                </a:solidFill>
                <a:cs typeface="Calibri" pitchFamily="34" charset="0"/>
              </a:rPr>
              <a:t>Be accountable </a:t>
            </a:r>
            <a:r>
              <a:rPr lang="en-US" altLang="en-US" sz="2400" dirty="0">
                <a:solidFill>
                  <a:schemeClr val="accent1">
                    <a:lumMod val="50000"/>
                  </a:schemeClr>
                </a:solidFill>
                <a:cs typeface="Calibri" pitchFamily="34" charset="0"/>
              </a:rPr>
              <a:t>for the quality and integrity of the SPI-RT audit process</a:t>
            </a:r>
          </a:p>
          <a:p>
            <a:pPr>
              <a:lnSpc>
                <a:spcPct val="150000"/>
              </a:lnSpc>
              <a:spcBef>
                <a:spcPct val="10000"/>
              </a:spcBef>
              <a:spcAft>
                <a:spcPct val="10000"/>
              </a:spcAft>
              <a:buClr>
                <a:schemeClr val="tx2">
                  <a:lumMod val="75000"/>
                </a:schemeClr>
              </a:buClr>
            </a:pPr>
            <a:r>
              <a:rPr lang="en-US" altLang="en-US" sz="2400" dirty="0">
                <a:solidFill>
                  <a:schemeClr val="accent1">
                    <a:lumMod val="50000"/>
                  </a:schemeClr>
                </a:solidFill>
                <a:cs typeface="Calibri" pitchFamily="34" charset="0"/>
              </a:rPr>
              <a:t>Auditors shall </a:t>
            </a:r>
            <a:r>
              <a:rPr lang="en-US" altLang="en-US" sz="2400" u="sng" dirty="0">
                <a:solidFill>
                  <a:schemeClr val="accent1">
                    <a:lumMod val="50000"/>
                  </a:schemeClr>
                </a:solidFill>
                <a:cs typeface="Calibri" pitchFamily="34" charset="0"/>
              </a:rPr>
              <a:t>act fairly</a:t>
            </a:r>
            <a:r>
              <a:rPr lang="en-US" altLang="en-US" sz="2400" dirty="0">
                <a:solidFill>
                  <a:schemeClr val="accent1">
                    <a:lumMod val="50000"/>
                  </a:schemeClr>
                </a:solidFill>
                <a:cs typeface="Calibri" pitchFamily="34" charset="0"/>
              </a:rPr>
              <a:t>, without prejudice or conflict of interest, towards all clients</a:t>
            </a:r>
          </a:p>
          <a:p>
            <a:pPr>
              <a:lnSpc>
                <a:spcPct val="150000"/>
              </a:lnSpc>
              <a:spcBef>
                <a:spcPct val="10000"/>
              </a:spcBef>
              <a:spcAft>
                <a:spcPct val="10000"/>
              </a:spcAft>
              <a:buClr>
                <a:schemeClr val="tx2">
                  <a:lumMod val="75000"/>
                </a:schemeClr>
              </a:buClr>
            </a:pPr>
            <a:endParaRPr lang="en-US" altLang="en-US" sz="2400" dirty="0">
              <a:solidFill>
                <a:schemeClr val="accent1">
                  <a:lumMod val="50000"/>
                </a:schemeClr>
              </a:solidFill>
              <a:cs typeface="Calibri" pitchFamily="34" charset="0"/>
            </a:endParaRPr>
          </a:p>
        </p:txBody>
      </p:sp>
      <p:sp>
        <p:nvSpPr>
          <p:cNvPr id="21509" name="Rectangle 4"/>
          <p:cNvSpPr>
            <a:spLocks noChangeArrowheads="1"/>
          </p:cNvSpPr>
          <p:nvPr/>
        </p:nvSpPr>
        <p:spPr bwMode="auto">
          <a:xfrm>
            <a:off x="2133600" y="1905001"/>
            <a:ext cx="8229600" cy="2773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lnSpc>
                <a:spcPct val="90000"/>
              </a:lnSpc>
              <a:spcAft>
                <a:spcPct val="25000"/>
              </a:spcAft>
              <a:buClr>
                <a:srgbClr val="FFD911"/>
              </a:buClr>
              <a:buSzPct val="95000"/>
              <a:buChar char="•"/>
              <a:defRPr sz="3200">
                <a:solidFill>
                  <a:schemeClr val="bg1"/>
                </a:solidFill>
                <a:latin typeface="Arial" charset="0"/>
              </a:defRPr>
            </a:lvl1pPr>
            <a:lvl2pPr marL="742950" indent="-285750" eaLnBrk="0" hangingPunct="0">
              <a:lnSpc>
                <a:spcPct val="90000"/>
              </a:lnSpc>
              <a:spcAft>
                <a:spcPct val="25000"/>
              </a:spcAft>
              <a:buClr>
                <a:srgbClr val="FFD911"/>
              </a:buClr>
              <a:buSzPct val="75000"/>
              <a:buFont typeface="Wingdings" pitchFamily="2" charset="2"/>
              <a:buChar char="§"/>
              <a:defRPr sz="2800">
                <a:solidFill>
                  <a:schemeClr val="bg1"/>
                </a:solidFill>
                <a:latin typeface="Arial" charset="0"/>
              </a:defRPr>
            </a:lvl2pPr>
            <a:lvl3pPr marL="1143000" indent="-228600" eaLnBrk="0" hangingPunct="0">
              <a:lnSpc>
                <a:spcPct val="90000"/>
              </a:lnSpc>
              <a:spcAft>
                <a:spcPct val="25000"/>
              </a:spcAft>
              <a:buSzPct val="75000"/>
              <a:buFont typeface="CommonBullets" pitchFamily="34" charset="2"/>
              <a:defRPr sz="2400">
                <a:solidFill>
                  <a:schemeClr val="bg1"/>
                </a:solidFill>
                <a:latin typeface="Arial" charset="0"/>
              </a:defRPr>
            </a:lvl3pPr>
            <a:lvl4pPr marL="1600200" indent="-228600" eaLnBrk="0" hangingPunct="0">
              <a:lnSpc>
                <a:spcPct val="90000"/>
              </a:lnSpc>
              <a:spcAft>
                <a:spcPct val="25000"/>
              </a:spcAft>
              <a:buSzPct val="75000"/>
              <a:buFont typeface="CommonBullets" pitchFamily="34" charset="2"/>
              <a:buChar char="!"/>
              <a:defRPr sz="3600">
                <a:solidFill>
                  <a:schemeClr val="bg1"/>
                </a:solidFill>
                <a:latin typeface="Arial Narrow" pitchFamily="34" charset="0"/>
              </a:defRPr>
            </a:lvl4pPr>
            <a:lvl5pPr marL="2057400" indent="-228600" eaLnBrk="0" hangingPunct="0">
              <a:lnSpc>
                <a:spcPct val="90000"/>
              </a:lnSpc>
              <a:spcAft>
                <a:spcPct val="25000"/>
              </a:spcAft>
              <a:buSzPct val="75000"/>
              <a:buFont typeface="CommonBullets" pitchFamily="34" charset="2"/>
              <a:buChar char="!"/>
              <a:defRPr sz="3600">
                <a:solidFill>
                  <a:schemeClr val="bg1"/>
                </a:solidFill>
                <a:latin typeface="Arial Narrow" pitchFamily="34" charset="0"/>
              </a:defRPr>
            </a:lvl5pPr>
            <a:lvl6pPr marL="25146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6pPr>
            <a:lvl7pPr marL="29718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7pPr>
            <a:lvl8pPr marL="34290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8pPr>
            <a:lvl9pPr marL="38862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9pPr>
          </a:lstStyle>
          <a:p>
            <a:pPr eaLnBrk="1" hangingPunct="1">
              <a:lnSpc>
                <a:spcPct val="80000"/>
              </a:lnSpc>
            </a:pPr>
            <a:endParaRPr lang="en-US" altLang="en-US" i="1" dirty="0"/>
          </a:p>
        </p:txBody>
      </p:sp>
    </p:spTree>
    <p:extLst>
      <p:ext uri="{BB962C8B-B14F-4D97-AF65-F5344CB8AC3E}">
        <p14:creationId xmlns:p14="http://schemas.microsoft.com/office/powerpoint/2010/main" val="110176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8305800"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3796-3CC3-43C1-BAA5-C91ECECA615F}" type="slidenum">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7" name="Rectangle 2"/>
          <p:cNvSpPr>
            <a:spLocks noGrp="1" noChangeArrowheads="1"/>
          </p:cNvSpPr>
          <p:nvPr>
            <p:ph type="title"/>
          </p:nvPr>
        </p:nvSpPr>
        <p:spPr>
          <a:xfrm>
            <a:off x="0" y="1"/>
            <a:ext cx="12192000" cy="887240"/>
          </a:xfrm>
          <a:solidFill>
            <a:srgbClr val="005DAA"/>
          </a:solidFill>
        </p:spPr>
        <p:txBody>
          <a:bodyPr vert="horz" lIns="274320" tIns="45720" rIns="274320" bIns="45720" rtlCol="0" anchor="ct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Code of Conduct for SPI-RRT Auditors</a:t>
            </a:r>
          </a:p>
        </p:txBody>
      </p:sp>
      <p:sp>
        <p:nvSpPr>
          <p:cNvPr id="21508" name="Rectangle 3"/>
          <p:cNvSpPr>
            <a:spLocks noGrp="1" noChangeArrowheads="1"/>
          </p:cNvSpPr>
          <p:nvPr>
            <p:ph type="body" idx="1"/>
          </p:nvPr>
        </p:nvSpPr>
        <p:spPr>
          <a:xfrm>
            <a:off x="276886" y="1268994"/>
            <a:ext cx="11381714" cy="5181600"/>
          </a:xfrm>
        </p:spPr>
        <p:txBody>
          <a:bodyPr vert="horz" lIns="91440" tIns="45720" rIns="91440" bIns="45720" rtlCol="0">
            <a:normAutofit fontScale="77500" lnSpcReduction="20000"/>
          </a:bodyPr>
          <a:lstStyle/>
          <a:p>
            <a:pPr marL="0" indent="0">
              <a:lnSpc>
                <a:spcPct val="150000"/>
              </a:lnSpc>
              <a:spcBef>
                <a:spcPct val="10000"/>
              </a:spcBef>
              <a:spcAft>
                <a:spcPct val="10000"/>
              </a:spcAft>
              <a:buClr>
                <a:schemeClr val="tx2">
                  <a:lumMod val="75000"/>
                </a:schemeClr>
              </a:buClr>
              <a:buNone/>
            </a:pPr>
            <a:r>
              <a:rPr lang="en-US" altLang="en-US" sz="3100" b="1" dirty="0">
                <a:solidFill>
                  <a:schemeClr val="accent1">
                    <a:lumMod val="50000"/>
                  </a:schemeClr>
                </a:solidFill>
                <a:cs typeface="Calibri" pitchFamily="34" charset="0"/>
              </a:rPr>
              <a:t>SPI-RRT auditors are required to adopt conduct based on respect for the clients and site:</a:t>
            </a:r>
          </a:p>
          <a:p>
            <a:pPr>
              <a:lnSpc>
                <a:spcPct val="150000"/>
              </a:lnSpc>
              <a:spcBef>
                <a:spcPct val="10000"/>
              </a:spcBef>
              <a:spcAft>
                <a:spcPct val="10000"/>
              </a:spcAft>
              <a:buClr>
                <a:schemeClr val="tx2">
                  <a:lumMod val="75000"/>
                </a:schemeClr>
              </a:buClr>
            </a:pPr>
            <a:r>
              <a:rPr lang="en-US" altLang="en-US" sz="3100" dirty="0">
                <a:solidFill>
                  <a:schemeClr val="accent1">
                    <a:lumMod val="50000"/>
                  </a:schemeClr>
                </a:solidFill>
                <a:cs typeface="Calibri" pitchFamily="34" charset="0"/>
              </a:rPr>
              <a:t>Adopting</a:t>
            </a:r>
            <a:r>
              <a:rPr lang="en-US" altLang="en-US" dirty="0">
                <a:solidFill>
                  <a:schemeClr val="accent1">
                    <a:lumMod val="50000"/>
                  </a:schemeClr>
                </a:solidFill>
                <a:cs typeface="Calibri" pitchFamily="34" charset="0"/>
              </a:rPr>
              <a:t> rules of courtesy and politeness</a:t>
            </a:r>
          </a:p>
          <a:p>
            <a:pPr>
              <a:lnSpc>
                <a:spcPct val="150000"/>
              </a:lnSpc>
              <a:spcBef>
                <a:spcPct val="10000"/>
              </a:spcBef>
              <a:spcAft>
                <a:spcPct val="10000"/>
              </a:spcAft>
              <a:buClr>
                <a:schemeClr val="tx2">
                  <a:lumMod val="75000"/>
                </a:schemeClr>
              </a:buClr>
            </a:pPr>
            <a:r>
              <a:rPr lang="en-US" altLang="en-US" dirty="0">
                <a:solidFill>
                  <a:schemeClr val="accent1">
                    <a:lumMod val="50000"/>
                  </a:schemeClr>
                </a:solidFill>
                <a:cs typeface="Calibri" pitchFamily="34" charset="0"/>
              </a:rPr>
              <a:t>Sensitivity and care for client's needs</a:t>
            </a:r>
          </a:p>
          <a:p>
            <a:pPr>
              <a:lnSpc>
                <a:spcPct val="150000"/>
              </a:lnSpc>
              <a:spcBef>
                <a:spcPct val="10000"/>
              </a:spcBef>
              <a:spcAft>
                <a:spcPct val="10000"/>
              </a:spcAft>
              <a:buClr>
                <a:schemeClr val="tx2">
                  <a:lumMod val="75000"/>
                </a:schemeClr>
              </a:buClr>
            </a:pPr>
            <a:r>
              <a:rPr lang="en-US" altLang="en-US" dirty="0">
                <a:solidFill>
                  <a:schemeClr val="accent1">
                    <a:lumMod val="50000"/>
                  </a:schemeClr>
                </a:solidFill>
                <a:cs typeface="Calibri" pitchFamily="34" charset="0"/>
              </a:rPr>
              <a:t>Maintaining a respectful appearance</a:t>
            </a:r>
          </a:p>
          <a:p>
            <a:pPr>
              <a:lnSpc>
                <a:spcPct val="150000"/>
              </a:lnSpc>
              <a:spcBef>
                <a:spcPct val="10000"/>
              </a:spcBef>
              <a:spcAft>
                <a:spcPct val="10000"/>
              </a:spcAft>
              <a:buClr>
                <a:schemeClr val="tx2">
                  <a:lumMod val="75000"/>
                </a:schemeClr>
              </a:buClr>
            </a:pPr>
            <a:r>
              <a:rPr lang="en-US" altLang="en-US" dirty="0">
                <a:solidFill>
                  <a:schemeClr val="accent1">
                    <a:lumMod val="50000"/>
                  </a:schemeClr>
                </a:solidFill>
                <a:cs typeface="Calibri" pitchFamily="34" charset="0"/>
              </a:rPr>
              <a:t>Arriving punctually for meetings and audit visits</a:t>
            </a:r>
          </a:p>
          <a:p>
            <a:pPr>
              <a:lnSpc>
                <a:spcPct val="150000"/>
              </a:lnSpc>
              <a:spcBef>
                <a:spcPct val="10000"/>
              </a:spcBef>
              <a:spcAft>
                <a:spcPct val="10000"/>
              </a:spcAft>
              <a:buClr>
                <a:schemeClr val="tx2">
                  <a:lumMod val="75000"/>
                </a:schemeClr>
              </a:buClr>
            </a:pPr>
            <a:r>
              <a:rPr lang="en-US" altLang="en-US" dirty="0">
                <a:solidFill>
                  <a:schemeClr val="accent1">
                    <a:lumMod val="50000"/>
                  </a:schemeClr>
                </a:solidFill>
                <a:cs typeface="Calibri" pitchFamily="34" charset="0"/>
              </a:rPr>
              <a:t>Not abusing in any manner, whether direct or implied, the inherent “power” an auditor has.</a:t>
            </a:r>
          </a:p>
          <a:p>
            <a:pPr marL="0" indent="0">
              <a:lnSpc>
                <a:spcPct val="150000"/>
              </a:lnSpc>
              <a:spcBef>
                <a:spcPct val="10000"/>
              </a:spcBef>
              <a:spcAft>
                <a:spcPct val="10000"/>
              </a:spcAft>
              <a:buClr>
                <a:schemeClr val="tx2">
                  <a:lumMod val="75000"/>
                </a:schemeClr>
              </a:buClr>
              <a:buNone/>
            </a:pPr>
            <a:r>
              <a:rPr lang="en-US" altLang="en-US" sz="3100" b="1" dirty="0">
                <a:solidFill>
                  <a:schemeClr val="accent1">
                    <a:lumMod val="50000"/>
                  </a:schemeClr>
                </a:solidFill>
                <a:cs typeface="Calibri" pitchFamily="34" charset="0"/>
              </a:rPr>
              <a:t>SPI-RRT auditors are required to follow rules of conduct for: </a:t>
            </a:r>
          </a:p>
          <a:p>
            <a:pPr>
              <a:lnSpc>
                <a:spcPct val="150000"/>
              </a:lnSpc>
              <a:spcBef>
                <a:spcPct val="10000"/>
              </a:spcBef>
              <a:spcAft>
                <a:spcPct val="10000"/>
              </a:spcAft>
              <a:buClr>
                <a:schemeClr val="tx2">
                  <a:lumMod val="75000"/>
                </a:schemeClr>
              </a:buClr>
            </a:pPr>
            <a:r>
              <a:rPr lang="en-US" altLang="en-US" sz="3100" dirty="0">
                <a:solidFill>
                  <a:schemeClr val="accent1">
                    <a:lumMod val="50000"/>
                  </a:schemeClr>
                </a:solidFill>
                <a:cs typeface="Calibri" pitchFamily="34" charset="0"/>
              </a:rPr>
              <a:t>Integrity, Objectivity, Confidentially, Competency</a:t>
            </a:r>
          </a:p>
        </p:txBody>
      </p:sp>
      <p:sp>
        <p:nvSpPr>
          <p:cNvPr id="21509" name="Rectangle 4"/>
          <p:cNvSpPr>
            <a:spLocks noChangeArrowheads="1"/>
          </p:cNvSpPr>
          <p:nvPr/>
        </p:nvSpPr>
        <p:spPr bwMode="auto">
          <a:xfrm>
            <a:off x="2133600" y="1905001"/>
            <a:ext cx="8229600" cy="2773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lnSpc>
                <a:spcPct val="90000"/>
              </a:lnSpc>
              <a:spcAft>
                <a:spcPct val="25000"/>
              </a:spcAft>
              <a:buClr>
                <a:srgbClr val="FFD911"/>
              </a:buClr>
              <a:buSzPct val="95000"/>
              <a:buChar char="•"/>
              <a:defRPr sz="3200">
                <a:solidFill>
                  <a:schemeClr val="bg1"/>
                </a:solidFill>
                <a:latin typeface="Arial" charset="0"/>
              </a:defRPr>
            </a:lvl1pPr>
            <a:lvl2pPr marL="742950" indent="-285750" eaLnBrk="0" hangingPunct="0">
              <a:lnSpc>
                <a:spcPct val="90000"/>
              </a:lnSpc>
              <a:spcAft>
                <a:spcPct val="25000"/>
              </a:spcAft>
              <a:buClr>
                <a:srgbClr val="FFD911"/>
              </a:buClr>
              <a:buSzPct val="75000"/>
              <a:buFont typeface="Wingdings" pitchFamily="2" charset="2"/>
              <a:buChar char="§"/>
              <a:defRPr sz="2800">
                <a:solidFill>
                  <a:schemeClr val="bg1"/>
                </a:solidFill>
                <a:latin typeface="Arial" charset="0"/>
              </a:defRPr>
            </a:lvl2pPr>
            <a:lvl3pPr marL="1143000" indent="-228600" eaLnBrk="0" hangingPunct="0">
              <a:lnSpc>
                <a:spcPct val="90000"/>
              </a:lnSpc>
              <a:spcAft>
                <a:spcPct val="25000"/>
              </a:spcAft>
              <a:buSzPct val="75000"/>
              <a:buFont typeface="CommonBullets" pitchFamily="34" charset="2"/>
              <a:defRPr sz="2400">
                <a:solidFill>
                  <a:schemeClr val="bg1"/>
                </a:solidFill>
                <a:latin typeface="Arial" charset="0"/>
              </a:defRPr>
            </a:lvl3pPr>
            <a:lvl4pPr marL="1600200" indent="-228600" eaLnBrk="0" hangingPunct="0">
              <a:lnSpc>
                <a:spcPct val="90000"/>
              </a:lnSpc>
              <a:spcAft>
                <a:spcPct val="25000"/>
              </a:spcAft>
              <a:buSzPct val="75000"/>
              <a:buFont typeface="CommonBullets" pitchFamily="34" charset="2"/>
              <a:buChar char="!"/>
              <a:defRPr sz="3600">
                <a:solidFill>
                  <a:schemeClr val="bg1"/>
                </a:solidFill>
                <a:latin typeface="Arial Narrow" pitchFamily="34" charset="0"/>
              </a:defRPr>
            </a:lvl4pPr>
            <a:lvl5pPr marL="2057400" indent="-228600" eaLnBrk="0" hangingPunct="0">
              <a:lnSpc>
                <a:spcPct val="90000"/>
              </a:lnSpc>
              <a:spcAft>
                <a:spcPct val="25000"/>
              </a:spcAft>
              <a:buSzPct val="75000"/>
              <a:buFont typeface="CommonBullets" pitchFamily="34" charset="2"/>
              <a:buChar char="!"/>
              <a:defRPr sz="3600">
                <a:solidFill>
                  <a:schemeClr val="bg1"/>
                </a:solidFill>
                <a:latin typeface="Arial Narrow" pitchFamily="34" charset="0"/>
              </a:defRPr>
            </a:lvl5pPr>
            <a:lvl6pPr marL="25146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6pPr>
            <a:lvl7pPr marL="29718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7pPr>
            <a:lvl8pPr marL="34290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8pPr>
            <a:lvl9pPr marL="38862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9pPr>
          </a:lstStyle>
          <a:p>
            <a:pPr marL="342900" marR="0" lvl="0" indent="-342900" algn="l" defTabSz="914400" rtl="0" eaLnBrk="1" fontAlgn="auto" latinLnBrk="0" hangingPunct="1">
              <a:lnSpc>
                <a:spcPct val="80000"/>
              </a:lnSpc>
              <a:spcBef>
                <a:spcPts val="0"/>
              </a:spcBef>
              <a:spcAft>
                <a:spcPct val="25000"/>
              </a:spcAft>
              <a:buClr>
                <a:srgbClr val="FFD911"/>
              </a:buClr>
              <a:buSzPct val="95000"/>
              <a:buFontTx/>
              <a:buChar char="•"/>
              <a:tabLst/>
              <a:defRPr/>
            </a:pPr>
            <a:endParaRPr kumimoji="0" lang="en-US" altLang="en-US" sz="3200" b="0" i="1"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6832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solidFill>
            <a:srgbClr val="005DAA"/>
          </a:solidFill>
        </p:spPr>
        <p:txBody>
          <a:bodyPr vert="horz" lIns="274320" tIns="45720" rIns="274320" bIns="45720" rtlCol="0" anchor="ctr">
            <a:normAutofit/>
          </a:bodyPr>
          <a:lstStyle/>
          <a:p>
            <a:pPr algn="ctr"/>
            <a:r>
              <a:rPr lang="en-US" altLang="en-US" sz="3600" b="1" dirty="0">
                <a:latin typeface="Arial" panose="020B0604020202020204" pitchFamily="34" charset="0"/>
                <a:cs typeface="Arial" panose="020B0604020202020204" pitchFamily="34" charset="0"/>
              </a:rPr>
              <a:t>RULES OF CONDUCT</a:t>
            </a:r>
          </a:p>
        </p:txBody>
      </p:sp>
      <p:sp>
        <p:nvSpPr>
          <p:cNvPr id="7"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689E1-DF09-4F30-92D4-A0E68155FDCA}"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E94CB9B-E0FE-4C1B-99F3-A4517EADA0BB}"/>
              </a:ext>
            </a:extLst>
          </p:cNvPr>
          <p:cNvSpPr>
            <a:spLocks noGrp="1"/>
          </p:cNvSpPr>
          <p:nvPr>
            <p:ph type="body" sz="quarter" idx="13"/>
          </p:nvPr>
        </p:nvSpPr>
        <p:spPr/>
        <p:txBody>
          <a:bodyPr/>
          <a:lstStyle/>
          <a:p>
            <a:endParaRPr lang="en-US"/>
          </a:p>
        </p:txBody>
      </p:sp>
      <p:sp>
        <p:nvSpPr>
          <p:cNvPr id="6" name="Slide Number Placeholder 3">
            <a:extLst>
              <a:ext uri="{FF2B5EF4-FFF2-40B4-BE49-F238E27FC236}">
                <a16:creationId xmlns:a16="http://schemas.microsoft.com/office/drawing/2014/main" id="{A3435A82-9E00-4FEF-9EF1-61690DBFF3DD}"/>
              </a:ext>
            </a:extLst>
          </p:cNvPr>
          <p:cNvSpPr>
            <a:spLocks noGrp="1"/>
          </p:cNvSpPr>
          <p:nvPr>
            <p:ph type="sldNum" sz="quarter" idx="4294967295"/>
          </p:nvPr>
        </p:nvSpPr>
        <p:spPr>
          <a:xfrm>
            <a:off x="11825288" y="6218238"/>
            <a:ext cx="3667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9AF87-F0F2-4821-9497-0DF5526E2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533" name="Rectangle 4"/>
          <p:cNvSpPr>
            <a:spLocks noChangeArrowheads="1"/>
          </p:cNvSpPr>
          <p:nvPr/>
        </p:nvSpPr>
        <p:spPr bwMode="auto">
          <a:xfrm>
            <a:off x="2133600" y="1905001"/>
            <a:ext cx="8229600" cy="2773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lnSpc>
                <a:spcPct val="90000"/>
              </a:lnSpc>
              <a:spcAft>
                <a:spcPct val="25000"/>
              </a:spcAft>
              <a:buClr>
                <a:srgbClr val="FFD911"/>
              </a:buClr>
              <a:buSzPct val="95000"/>
              <a:buChar char="•"/>
              <a:defRPr sz="3200">
                <a:solidFill>
                  <a:schemeClr val="bg1"/>
                </a:solidFill>
                <a:latin typeface="Arial" charset="0"/>
              </a:defRPr>
            </a:lvl1pPr>
            <a:lvl2pPr marL="742950" indent="-285750" eaLnBrk="0" hangingPunct="0">
              <a:lnSpc>
                <a:spcPct val="90000"/>
              </a:lnSpc>
              <a:spcAft>
                <a:spcPct val="25000"/>
              </a:spcAft>
              <a:buClr>
                <a:srgbClr val="FFD911"/>
              </a:buClr>
              <a:buSzPct val="75000"/>
              <a:buFont typeface="Wingdings" pitchFamily="2" charset="2"/>
              <a:buChar char="§"/>
              <a:defRPr sz="2800">
                <a:solidFill>
                  <a:schemeClr val="bg1"/>
                </a:solidFill>
                <a:latin typeface="Arial" charset="0"/>
              </a:defRPr>
            </a:lvl2pPr>
            <a:lvl3pPr marL="1143000" indent="-228600" eaLnBrk="0" hangingPunct="0">
              <a:lnSpc>
                <a:spcPct val="90000"/>
              </a:lnSpc>
              <a:spcAft>
                <a:spcPct val="25000"/>
              </a:spcAft>
              <a:buSzPct val="75000"/>
              <a:buFont typeface="CommonBullets" pitchFamily="34" charset="2"/>
              <a:defRPr sz="2400">
                <a:solidFill>
                  <a:schemeClr val="bg1"/>
                </a:solidFill>
                <a:latin typeface="Arial" charset="0"/>
              </a:defRPr>
            </a:lvl3pPr>
            <a:lvl4pPr marL="1600200" indent="-228600" eaLnBrk="0" hangingPunct="0">
              <a:lnSpc>
                <a:spcPct val="90000"/>
              </a:lnSpc>
              <a:spcAft>
                <a:spcPct val="25000"/>
              </a:spcAft>
              <a:buSzPct val="75000"/>
              <a:buFont typeface="CommonBullets" pitchFamily="34" charset="2"/>
              <a:buChar char="!"/>
              <a:defRPr sz="3600">
                <a:solidFill>
                  <a:schemeClr val="bg1"/>
                </a:solidFill>
                <a:latin typeface="Arial Narrow" pitchFamily="34" charset="0"/>
              </a:defRPr>
            </a:lvl4pPr>
            <a:lvl5pPr marL="2057400" indent="-228600" eaLnBrk="0" hangingPunct="0">
              <a:lnSpc>
                <a:spcPct val="90000"/>
              </a:lnSpc>
              <a:spcAft>
                <a:spcPct val="25000"/>
              </a:spcAft>
              <a:buSzPct val="75000"/>
              <a:buFont typeface="CommonBullets" pitchFamily="34" charset="2"/>
              <a:buChar char="!"/>
              <a:defRPr sz="3600">
                <a:solidFill>
                  <a:schemeClr val="bg1"/>
                </a:solidFill>
                <a:latin typeface="Arial Narrow" pitchFamily="34" charset="0"/>
              </a:defRPr>
            </a:lvl5pPr>
            <a:lvl6pPr marL="25146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6pPr>
            <a:lvl7pPr marL="29718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7pPr>
            <a:lvl8pPr marL="34290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8pPr>
            <a:lvl9pPr marL="3886200" indent="-228600" eaLnBrk="0" fontAlgn="base" hangingPunct="0">
              <a:lnSpc>
                <a:spcPct val="90000"/>
              </a:lnSpc>
              <a:spcBef>
                <a:spcPct val="0"/>
              </a:spcBef>
              <a:spcAft>
                <a:spcPct val="25000"/>
              </a:spcAft>
              <a:buSzPct val="75000"/>
              <a:buFont typeface="CommonBullets" pitchFamily="34" charset="2"/>
              <a:buChar char="!"/>
              <a:defRPr sz="3600">
                <a:solidFill>
                  <a:schemeClr val="bg1"/>
                </a:solidFill>
                <a:latin typeface="Arial Narrow" pitchFamily="34" charset="0"/>
              </a:defRPr>
            </a:lvl9pPr>
          </a:lstStyle>
          <a:p>
            <a:pPr marL="342900" marR="0" lvl="0" indent="-342900" algn="l" defTabSz="914400" rtl="0" eaLnBrk="1" fontAlgn="auto" latinLnBrk="0" hangingPunct="1">
              <a:lnSpc>
                <a:spcPct val="80000"/>
              </a:lnSpc>
              <a:spcBef>
                <a:spcPts val="0"/>
              </a:spcBef>
              <a:spcAft>
                <a:spcPct val="25000"/>
              </a:spcAft>
              <a:buClr>
                <a:srgbClr val="FFD911"/>
              </a:buClr>
              <a:buSzPct val="95000"/>
              <a:buFontTx/>
              <a:buChar char="•"/>
              <a:tabLst/>
              <a:defRPr/>
            </a:pPr>
            <a:endParaRPr kumimoji="0" lang="en-US" altLang="en-US" sz="3200" b="0" i="1" u="none" strike="noStrike" kern="1200" cap="none" spc="0" normalizeH="0" baseline="0" noProof="0" dirty="0">
              <a:ln>
                <a:noFill/>
              </a:ln>
              <a:solidFill>
                <a:prstClr val="white"/>
              </a:solidFill>
              <a:effectLst/>
              <a:uLnTx/>
              <a:uFillTx/>
              <a:latin typeface="Arial" charset="0"/>
              <a:ea typeface="+mn-ea"/>
              <a:cs typeface="+mn-cs"/>
            </a:endParaRPr>
          </a:p>
        </p:txBody>
      </p:sp>
      <p:graphicFrame>
        <p:nvGraphicFramePr>
          <p:cNvPr id="2" name="Diagram 1"/>
          <p:cNvGraphicFramePr/>
          <p:nvPr/>
        </p:nvGraphicFramePr>
        <p:xfrm>
          <a:off x="1676400" y="1033685"/>
          <a:ext cx="8839200" cy="518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01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5DAA"/>
          </a:solidFill>
        </p:spPr>
        <p:txBody>
          <a:bodyPr vert="horz" lIns="274320" tIns="45720" rIns="274320" bIns="45720" rtlCol="0" anchor="ctr">
            <a:normAutofit/>
          </a:bodyPr>
          <a:lstStyle/>
          <a:p>
            <a:pPr algn="ctr"/>
            <a:r>
              <a:rPr lang="en-US" sz="3600" b="1" dirty="0">
                <a:latin typeface="Arial" panose="020B0604020202020204" pitchFamily="34" charset="0"/>
                <a:cs typeface="Arial" panose="020B0604020202020204" pitchFamily="34" charset="0"/>
              </a:rPr>
              <a:t>Responsibilities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9AF87-F0F2-4821-9497-0DF5526E2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6CD9F4C6-C4B7-47B5-BE36-2BF3C7A54707}"/>
              </a:ext>
            </a:extLst>
          </p:cNvPr>
          <p:cNvSpPr>
            <a:spLocks noGrp="1"/>
          </p:cNvSpPr>
          <p:nvPr>
            <p:ph type="body" sz="quarter" idx="13"/>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pPr marL="0" indent="0">
              <a:lnSpc>
                <a:spcPct val="150000"/>
              </a:lnSpc>
              <a:spcBef>
                <a:spcPct val="10000"/>
              </a:spcBef>
              <a:spcAft>
                <a:spcPct val="10000"/>
              </a:spcAft>
              <a:buClr>
                <a:schemeClr val="tx2">
                  <a:lumMod val="75000"/>
                </a:schemeClr>
              </a:buClr>
              <a:buNone/>
            </a:pPr>
            <a:r>
              <a:rPr lang="en-US" b="1" dirty="0">
                <a:solidFill>
                  <a:schemeClr val="accent1">
                    <a:lumMod val="50000"/>
                  </a:schemeClr>
                </a:solidFill>
                <a:cs typeface="Calibri" pitchFamily="34" charset="0"/>
              </a:rPr>
              <a:t>Auditors shall:</a:t>
            </a:r>
          </a:p>
          <a:p>
            <a:pPr>
              <a:lnSpc>
                <a:spcPct val="150000"/>
              </a:lnSpc>
              <a:spcBef>
                <a:spcPct val="10000"/>
              </a:spcBef>
              <a:spcAft>
                <a:spcPct val="10000"/>
              </a:spcAft>
              <a:buClr>
                <a:schemeClr val="tx2">
                  <a:lumMod val="75000"/>
                </a:schemeClr>
              </a:buClr>
            </a:pPr>
            <a:r>
              <a:rPr lang="en-US" dirty="0">
                <a:solidFill>
                  <a:schemeClr val="accent1">
                    <a:lumMod val="50000"/>
                  </a:schemeClr>
                </a:solidFill>
                <a:cs typeface="Calibri" pitchFamily="34" charset="0"/>
              </a:rPr>
              <a:t>Perform their work with honesty, diligence, and responsibility.</a:t>
            </a:r>
          </a:p>
          <a:p>
            <a:pPr>
              <a:lnSpc>
                <a:spcPct val="150000"/>
              </a:lnSpc>
              <a:spcBef>
                <a:spcPct val="10000"/>
              </a:spcBef>
              <a:spcAft>
                <a:spcPct val="10000"/>
              </a:spcAft>
              <a:buClr>
                <a:schemeClr val="tx2">
                  <a:lumMod val="75000"/>
                </a:schemeClr>
              </a:buClr>
            </a:pPr>
            <a:r>
              <a:rPr lang="en-US" dirty="0">
                <a:solidFill>
                  <a:schemeClr val="accent1">
                    <a:lumMod val="50000"/>
                  </a:schemeClr>
                </a:solidFill>
                <a:cs typeface="Calibri" pitchFamily="34" charset="0"/>
              </a:rPr>
              <a:t>Not knowingly be a party to any illegal activity or engage in acts that are discreditable to the profession of auditing or to the ministry of health.</a:t>
            </a:r>
          </a:p>
          <a:p>
            <a:pPr>
              <a:lnSpc>
                <a:spcPct val="150000"/>
              </a:lnSpc>
              <a:spcBef>
                <a:spcPct val="10000"/>
              </a:spcBef>
              <a:spcAft>
                <a:spcPct val="10000"/>
              </a:spcAft>
              <a:buClr>
                <a:schemeClr val="tx2">
                  <a:lumMod val="75000"/>
                </a:schemeClr>
              </a:buClr>
            </a:pPr>
            <a:r>
              <a:rPr lang="en-US" dirty="0">
                <a:solidFill>
                  <a:schemeClr val="accent1">
                    <a:lumMod val="50000"/>
                  </a:schemeClr>
                </a:solidFill>
                <a:cs typeface="Calibri" pitchFamily="34" charset="0"/>
              </a:rPr>
              <a:t>Respect and contribute to the legitimate and ethical objectives of the ministry of health</a:t>
            </a:r>
          </a:p>
          <a:p>
            <a:pPr marL="0" indent="0">
              <a:lnSpc>
                <a:spcPct val="150000"/>
              </a:lnSpc>
              <a:spcBef>
                <a:spcPct val="10000"/>
              </a:spcBef>
              <a:spcAft>
                <a:spcPct val="10000"/>
              </a:spcAft>
              <a:buClr>
                <a:schemeClr val="tx2">
                  <a:lumMod val="75000"/>
                </a:schemeClr>
              </a:buClr>
              <a:buNone/>
            </a:pPr>
            <a:endParaRPr lang="en-US" b="1" dirty="0">
              <a:solidFill>
                <a:schemeClr val="accent1">
                  <a:lumMod val="50000"/>
                </a:schemeClr>
              </a:solidFill>
              <a:cs typeface="Calibri" pitchFamily="34" charset="0"/>
            </a:endParaRPr>
          </a:p>
        </p:txBody>
      </p:sp>
    </p:spTree>
    <p:extLst>
      <p:ext uri="{BB962C8B-B14F-4D97-AF65-F5344CB8AC3E}">
        <p14:creationId xmlns:p14="http://schemas.microsoft.com/office/powerpoint/2010/main" val="216528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5DAA"/>
          </a:solidFill>
        </p:spPr>
        <p:txBody>
          <a:bodyPr vert="horz" lIns="274320" tIns="45720" rIns="274320" bIns="45720" rtlCol="0" anchor="ctr">
            <a:normAutofit/>
          </a:bodyPr>
          <a:lstStyle/>
          <a:p>
            <a:pPr algn="ctr"/>
            <a:r>
              <a:rPr lang="en-US" sz="3600" b="1" dirty="0">
                <a:latin typeface="Arial" panose="020B0604020202020204" pitchFamily="34" charset="0"/>
                <a:cs typeface="Arial" panose="020B0604020202020204" pitchFamily="34" charset="0"/>
              </a:rPr>
              <a:t>Integrity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9AF87-F0F2-4821-9497-0DF5526E2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B500FC43-0AC3-4C61-924E-B0205187BD77}"/>
              </a:ext>
            </a:extLst>
          </p:cNvPr>
          <p:cNvSpPr>
            <a:spLocks noGrp="1"/>
          </p:cNvSpPr>
          <p:nvPr>
            <p:ph type="body" sz="quarter" idx="13"/>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fontScale="55000" lnSpcReduction="20000"/>
          </a:bodyPr>
          <a:lstStyle/>
          <a:p>
            <a:pPr marL="0" indent="0">
              <a:lnSpc>
                <a:spcPct val="170000"/>
              </a:lnSpc>
              <a:spcBef>
                <a:spcPct val="10000"/>
              </a:spcBef>
              <a:spcAft>
                <a:spcPct val="10000"/>
              </a:spcAft>
              <a:buClr>
                <a:schemeClr val="tx2">
                  <a:lumMod val="75000"/>
                </a:schemeClr>
              </a:buClr>
              <a:buNone/>
            </a:pPr>
            <a:r>
              <a:rPr lang="en-US" sz="5100" b="1" dirty="0">
                <a:solidFill>
                  <a:schemeClr val="accent1">
                    <a:lumMod val="50000"/>
                  </a:schemeClr>
                </a:solidFill>
                <a:cs typeface="Calibri" pitchFamily="34" charset="0"/>
              </a:rPr>
              <a:t>Auditors during the process of gathering information for the SPI-RRT audit must maintain the integrity of the site :</a:t>
            </a:r>
          </a:p>
          <a:p>
            <a:pPr>
              <a:lnSpc>
                <a:spcPct val="170000"/>
              </a:lnSpc>
              <a:spcBef>
                <a:spcPct val="10000"/>
              </a:spcBef>
              <a:spcAft>
                <a:spcPct val="10000"/>
              </a:spcAft>
              <a:buClr>
                <a:schemeClr val="tx2">
                  <a:lumMod val="75000"/>
                </a:schemeClr>
              </a:buClr>
            </a:pPr>
            <a:r>
              <a:rPr lang="en-US" sz="5100" dirty="0">
                <a:solidFill>
                  <a:schemeClr val="accent1">
                    <a:lumMod val="50000"/>
                  </a:schemeClr>
                </a:solidFill>
                <a:cs typeface="Calibri" pitchFamily="34" charset="0"/>
              </a:rPr>
              <a:t>Obtain permission to preform audit from administrative staff</a:t>
            </a:r>
          </a:p>
          <a:p>
            <a:pPr>
              <a:lnSpc>
                <a:spcPct val="170000"/>
              </a:lnSpc>
              <a:spcBef>
                <a:spcPct val="10000"/>
              </a:spcBef>
              <a:spcAft>
                <a:spcPct val="10000"/>
              </a:spcAft>
              <a:buClr>
                <a:schemeClr val="tx2">
                  <a:lumMod val="75000"/>
                </a:schemeClr>
              </a:buClr>
            </a:pPr>
            <a:r>
              <a:rPr lang="en-US" sz="5100" dirty="0">
                <a:solidFill>
                  <a:schemeClr val="accent1">
                    <a:lumMod val="50000"/>
                  </a:schemeClr>
                </a:solidFill>
                <a:cs typeface="Calibri" pitchFamily="34" charset="0"/>
              </a:rPr>
              <a:t>Obtain permission to enter each room</a:t>
            </a:r>
          </a:p>
          <a:p>
            <a:pPr>
              <a:lnSpc>
                <a:spcPct val="170000"/>
              </a:lnSpc>
              <a:spcBef>
                <a:spcPct val="10000"/>
              </a:spcBef>
              <a:spcAft>
                <a:spcPct val="10000"/>
              </a:spcAft>
              <a:buClr>
                <a:schemeClr val="tx2">
                  <a:lumMod val="75000"/>
                </a:schemeClr>
              </a:buClr>
            </a:pPr>
            <a:r>
              <a:rPr lang="en-US" sz="5100" dirty="0">
                <a:solidFill>
                  <a:schemeClr val="accent1">
                    <a:lumMod val="50000"/>
                  </a:schemeClr>
                </a:solidFill>
                <a:cs typeface="Calibri" pitchFamily="34" charset="0"/>
              </a:rPr>
              <a:t>Obtain permission to review any document, logbook, register, or QA records</a:t>
            </a:r>
          </a:p>
          <a:p>
            <a:pPr>
              <a:lnSpc>
                <a:spcPct val="170000"/>
              </a:lnSpc>
              <a:spcBef>
                <a:spcPct val="10000"/>
              </a:spcBef>
              <a:spcAft>
                <a:spcPct val="10000"/>
              </a:spcAft>
              <a:buClr>
                <a:schemeClr val="tx2">
                  <a:lumMod val="75000"/>
                </a:schemeClr>
              </a:buClr>
            </a:pPr>
            <a:r>
              <a:rPr lang="en-US" sz="5100" dirty="0">
                <a:solidFill>
                  <a:schemeClr val="accent1">
                    <a:lumMod val="50000"/>
                  </a:schemeClr>
                </a:solidFill>
                <a:cs typeface="Calibri" pitchFamily="34" charset="0"/>
              </a:rPr>
              <a:t>Obtain permission for each photograph taken</a:t>
            </a:r>
          </a:p>
          <a:p>
            <a:pPr lvl="1">
              <a:lnSpc>
                <a:spcPct val="110000"/>
              </a:lnSpc>
              <a:spcAft>
                <a:spcPct val="10000"/>
              </a:spcAft>
              <a:buClr>
                <a:schemeClr val="tx2">
                  <a:lumMod val="75000"/>
                </a:schemeClr>
              </a:buClr>
            </a:pPr>
            <a:r>
              <a:rPr lang="en-US" sz="4400" dirty="0"/>
              <a:t>Do not photograph clients or clients information</a:t>
            </a:r>
          </a:p>
          <a:p>
            <a:pPr>
              <a:lnSpc>
                <a:spcPct val="150000"/>
              </a:lnSpc>
            </a:pPr>
            <a:endParaRPr lang="en-US" dirty="0"/>
          </a:p>
        </p:txBody>
      </p:sp>
    </p:spTree>
    <p:extLst>
      <p:ext uri="{BB962C8B-B14F-4D97-AF65-F5344CB8AC3E}">
        <p14:creationId xmlns:p14="http://schemas.microsoft.com/office/powerpoint/2010/main" val="395932900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5DAA"/>
          </a:solidFill>
        </p:spPr>
        <p:txBody>
          <a:bodyPr vert="horz" lIns="274320" tIns="45720" rIns="274320" bIns="45720" rtlCol="0" anchor="ctr">
            <a:normAutofit/>
          </a:bodyPr>
          <a:lstStyle/>
          <a:p>
            <a:pPr algn="ctr"/>
            <a:r>
              <a:rPr lang="en-US" sz="3600" b="1" dirty="0">
                <a:latin typeface="Arial" panose="020B0604020202020204" pitchFamily="34" charset="0"/>
                <a:cs typeface="Arial" panose="020B0604020202020204" pitchFamily="34" charset="0"/>
              </a:rPr>
              <a:t>Objectivity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9AF87-F0F2-4821-9497-0DF5526E2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214DE0E3-E1A2-4037-81DD-A93FEACDD836}"/>
              </a:ext>
            </a:extLst>
          </p:cNvPr>
          <p:cNvSpPr>
            <a:spLocks noGrp="1"/>
          </p:cNvSpPr>
          <p:nvPr>
            <p:ph type="body" sz="quarter" idx="13"/>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fontScale="55000" lnSpcReduction="20000"/>
          </a:bodyPr>
          <a:lstStyle/>
          <a:p>
            <a:pPr marL="0" indent="0">
              <a:lnSpc>
                <a:spcPct val="170000"/>
              </a:lnSpc>
              <a:spcBef>
                <a:spcPct val="10000"/>
              </a:spcBef>
              <a:spcAft>
                <a:spcPct val="10000"/>
              </a:spcAft>
              <a:buClr>
                <a:schemeClr val="tx2">
                  <a:lumMod val="75000"/>
                </a:schemeClr>
              </a:buClr>
              <a:buNone/>
            </a:pPr>
            <a:r>
              <a:rPr lang="en-US" sz="5100" b="1" dirty="0">
                <a:solidFill>
                  <a:schemeClr val="accent1">
                    <a:lumMod val="50000"/>
                  </a:schemeClr>
                </a:solidFill>
                <a:cs typeface="Calibri" pitchFamily="34" charset="0"/>
              </a:rPr>
              <a:t>Auditors shall:</a:t>
            </a:r>
          </a:p>
          <a:p>
            <a:pPr>
              <a:lnSpc>
                <a:spcPct val="170000"/>
              </a:lnSpc>
              <a:spcBef>
                <a:spcPct val="10000"/>
              </a:spcBef>
              <a:spcAft>
                <a:spcPct val="10000"/>
              </a:spcAft>
              <a:buClr>
                <a:schemeClr val="tx2">
                  <a:lumMod val="75000"/>
                </a:schemeClr>
              </a:buClr>
            </a:pPr>
            <a:r>
              <a:rPr lang="en-US" sz="5100" dirty="0">
                <a:solidFill>
                  <a:schemeClr val="accent1">
                    <a:lumMod val="50000"/>
                  </a:schemeClr>
                </a:solidFill>
                <a:cs typeface="Calibri" pitchFamily="34" charset="0"/>
              </a:rPr>
              <a:t>Not participate in any activity or relationship that may impair or be presumed to impair their unbiased assessment. </a:t>
            </a:r>
          </a:p>
          <a:p>
            <a:pPr>
              <a:lnSpc>
                <a:spcPct val="170000"/>
              </a:lnSpc>
              <a:spcBef>
                <a:spcPct val="10000"/>
              </a:spcBef>
              <a:spcAft>
                <a:spcPct val="10000"/>
              </a:spcAft>
              <a:buClr>
                <a:schemeClr val="tx2">
                  <a:lumMod val="75000"/>
                </a:schemeClr>
              </a:buClr>
            </a:pPr>
            <a:r>
              <a:rPr lang="en-US" sz="5100" dirty="0">
                <a:solidFill>
                  <a:schemeClr val="accent1">
                    <a:lumMod val="50000"/>
                  </a:schemeClr>
                </a:solidFill>
                <a:cs typeface="Calibri" pitchFamily="34" charset="0"/>
              </a:rPr>
              <a:t>Not accept anything that may impair or be presumed to impair their professional judgment.</a:t>
            </a:r>
          </a:p>
          <a:p>
            <a:pPr>
              <a:lnSpc>
                <a:spcPct val="170000"/>
              </a:lnSpc>
              <a:spcBef>
                <a:spcPct val="10000"/>
              </a:spcBef>
              <a:spcAft>
                <a:spcPct val="10000"/>
              </a:spcAft>
              <a:buClr>
                <a:schemeClr val="tx2">
                  <a:lumMod val="75000"/>
                </a:schemeClr>
              </a:buClr>
            </a:pPr>
            <a:r>
              <a:rPr lang="en-US" sz="5100" dirty="0">
                <a:solidFill>
                  <a:schemeClr val="accent1">
                    <a:lumMod val="50000"/>
                  </a:schemeClr>
                </a:solidFill>
                <a:cs typeface="Calibri" pitchFamily="34" charset="0"/>
              </a:rPr>
              <a:t>Disclose all material facts known to them that, if not disclosed, may distort the reporting of activities under review.</a:t>
            </a:r>
          </a:p>
          <a:p>
            <a:pPr marL="0" indent="0">
              <a:lnSpc>
                <a:spcPct val="170000"/>
              </a:lnSpc>
              <a:spcBef>
                <a:spcPct val="10000"/>
              </a:spcBef>
              <a:spcAft>
                <a:spcPct val="10000"/>
              </a:spcAft>
              <a:buClr>
                <a:schemeClr val="tx2">
                  <a:lumMod val="75000"/>
                </a:schemeClr>
              </a:buClr>
              <a:buNone/>
            </a:pPr>
            <a:endParaRPr lang="en-US" sz="5100" b="1" dirty="0">
              <a:solidFill>
                <a:schemeClr val="accent1">
                  <a:lumMod val="50000"/>
                </a:schemeClr>
              </a:solidFill>
              <a:cs typeface="Calibri" pitchFamily="34" charset="0"/>
            </a:endParaRPr>
          </a:p>
        </p:txBody>
      </p:sp>
    </p:spTree>
    <p:extLst>
      <p:ext uri="{BB962C8B-B14F-4D97-AF65-F5344CB8AC3E}">
        <p14:creationId xmlns:p14="http://schemas.microsoft.com/office/powerpoint/2010/main" val="1495149245"/>
      </p:ext>
    </p:extLst>
  </p:cSld>
  <p:clrMapOvr>
    <a:masterClrMapping/>
  </p:clrMapOvr>
</p:sld>
</file>

<file path=ppt/theme/theme1.xml><?xml version="1.0" encoding="utf-8"?>
<a:theme xmlns:a="http://schemas.openxmlformats.org/drawingml/2006/main" name="Office Theme">
  <a:themeElements>
    <a:clrScheme name="DGHT">
      <a:dk1>
        <a:sysClr val="windowText" lastClr="000000"/>
      </a:dk1>
      <a:lt1>
        <a:sysClr val="window" lastClr="FFFFFF"/>
      </a:lt1>
      <a:dk2>
        <a:srgbClr val="4B94DD"/>
      </a:dk2>
      <a:lt2>
        <a:srgbClr val="D5E6F7"/>
      </a:lt2>
      <a:accent1>
        <a:srgbClr val="005EAA"/>
      </a:accent1>
      <a:accent2>
        <a:srgbClr val="4B94DD"/>
      </a:accent2>
      <a:accent3>
        <a:srgbClr val="B81020"/>
      </a:accent3>
      <a:accent4>
        <a:srgbClr val="FF6D82"/>
      </a:accent4>
      <a:accent5>
        <a:srgbClr val="7F7F7F"/>
      </a:accent5>
      <a:accent6>
        <a:srgbClr val="3E3E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HT_PPT_Template_20190628" id="{C7034DAD-71F0-4ABA-B46B-1D1BBB847606}" vid="{4C2CA131-0FCC-40C8-9334-FB741BBD42ED}"/>
    </a:ext>
  </a:extLst>
</a:theme>
</file>

<file path=ppt/theme/theme2.xml><?xml version="1.0" encoding="utf-8"?>
<a:theme xmlns:a="http://schemas.openxmlformats.org/drawingml/2006/main" name="1_Office Theme">
  <a:themeElements>
    <a:clrScheme name="DGHT">
      <a:dk1>
        <a:sysClr val="windowText" lastClr="000000"/>
      </a:dk1>
      <a:lt1>
        <a:sysClr val="window" lastClr="FFFFFF"/>
      </a:lt1>
      <a:dk2>
        <a:srgbClr val="4B94DD"/>
      </a:dk2>
      <a:lt2>
        <a:srgbClr val="D5E6F7"/>
      </a:lt2>
      <a:accent1>
        <a:srgbClr val="005EAA"/>
      </a:accent1>
      <a:accent2>
        <a:srgbClr val="4B94DD"/>
      </a:accent2>
      <a:accent3>
        <a:srgbClr val="B81020"/>
      </a:accent3>
      <a:accent4>
        <a:srgbClr val="FF6D82"/>
      </a:accent4>
      <a:accent5>
        <a:srgbClr val="7F7F7F"/>
      </a:accent5>
      <a:accent6>
        <a:srgbClr val="3E3E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HT_PPT_Template_20190628" id="{C7034DAD-71F0-4ABA-B46B-1D1BBB847606}" vid="{4C2CA131-0FCC-40C8-9334-FB741BBD42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HT">
    <a:dk1>
      <a:sysClr val="windowText" lastClr="000000"/>
    </a:dk1>
    <a:lt1>
      <a:sysClr val="window" lastClr="FFFFFF"/>
    </a:lt1>
    <a:dk2>
      <a:srgbClr val="4B94DD"/>
    </a:dk2>
    <a:lt2>
      <a:srgbClr val="D5E6F7"/>
    </a:lt2>
    <a:accent1>
      <a:srgbClr val="005EAA"/>
    </a:accent1>
    <a:accent2>
      <a:srgbClr val="4B94DD"/>
    </a:accent2>
    <a:accent3>
      <a:srgbClr val="B81020"/>
    </a:accent3>
    <a:accent4>
      <a:srgbClr val="FF6D82"/>
    </a:accent4>
    <a:accent5>
      <a:srgbClr val="7F7F7F"/>
    </a:accent5>
    <a:accent6>
      <a:srgbClr val="3E3E3E"/>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1304</TotalTime>
  <Words>1068</Words>
  <Application>Microsoft Office PowerPoint</Application>
  <PresentationFormat>Widescreen</PresentationFormat>
  <Paragraphs>118</Paragraphs>
  <Slides>19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Bodoni MT</vt:lpstr>
      <vt:lpstr>Calibri</vt:lpstr>
      <vt:lpstr>Calibri Light</vt:lpstr>
      <vt:lpstr>Courier New</vt:lpstr>
      <vt:lpstr>Wingdings</vt:lpstr>
      <vt:lpstr>Office Theme</vt:lpstr>
      <vt:lpstr>1_Office Theme</vt:lpstr>
      <vt:lpstr>Professional Ethics for Site Auditors</vt:lpstr>
      <vt:lpstr>Content Overview</vt:lpstr>
      <vt:lpstr>What is Ethics</vt:lpstr>
      <vt:lpstr>Code of Ethics for SPI-RRT Auditors</vt:lpstr>
      <vt:lpstr>Code of Conduct for SPI-RRT Auditors</vt:lpstr>
      <vt:lpstr>RULES OF CONDUCT</vt:lpstr>
      <vt:lpstr>Responsibilities</vt:lpstr>
      <vt:lpstr>Integrity </vt:lpstr>
      <vt:lpstr>Objectivity</vt:lpstr>
      <vt:lpstr>Confidentiality</vt:lpstr>
      <vt:lpstr>Competency</vt:lpstr>
      <vt:lpstr>Ethical Scenarios</vt:lpstr>
      <vt:lpstr>Scenario I</vt:lpstr>
      <vt:lpstr>Scenario II</vt:lpstr>
      <vt:lpstr>Scenario III</vt:lpstr>
      <vt:lpstr>Scenario IV</vt:lpstr>
      <vt:lpstr>Key Messages</vt:lpstr>
      <vt:lpstr>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Stepwise Process for Improving the Quality of Rapid and Recency Testing (SPI-RRT)</dc:title>
  <dc:creator>Jackson, Keisha G. (CDC/DDPHSIS/CGH/DGHT)</dc:creator>
  <cp:lastModifiedBy>Jackson, Keisha G. (CDC/DDPHSIS/CGH/OD)</cp:lastModifiedBy>
  <cp:revision>84</cp:revision>
  <dcterms:created xsi:type="dcterms:W3CDTF">2020-03-17T15:40:49Z</dcterms:created>
  <dcterms:modified xsi:type="dcterms:W3CDTF">2022-12-30T20:45:28Z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2020-12-07T15:53:04Z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3a5920a8-d6f1-4f71-b110-d022799de0d5</vt:lpwstr>
  </property>
  <property fmtid="{D5CDD505-2E9C-101B-9397-08002B2CF9AE}" pid="8" name="MSIP_Label_7b94a7b8-f06c-4dfe-bdcc-9b548fd58c31_ContentBits">
    <vt:lpwstr>0</vt:lpwstr>
  </property>
</Properties>
</file>